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9.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0.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1.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2.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3.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4.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5.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6.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1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18.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19.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20.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21.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22.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23.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2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25.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26.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27.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28.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29.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30.xml" ContentType="application/vnd.openxmlformats-officedocument.theme+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31.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theme/theme32.xml" ContentType="application/vnd.openxmlformats-officedocument.theme+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33.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34.xml" ContentType="application/vnd.openxmlformats-officedocument.theme+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 id="2147483696" r:id="rId3"/>
    <p:sldMasterId id="2147483714" r:id="rId4"/>
    <p:sldMasterId id="2147483732" r:id="rId5"/>
    <p:sldMasterId id="2147483750" r:id="rId6"/>
    <p:sldMasterId id="2147483768" r:id="rId7"/>
    <p:sldMasterId id="2147483786" r:id="rId8"/>
    <p:sldMasterId id="2147483912" r:id="rId9"/>
    <p:sldMasterId id="2147483948" r:id="rId10"/>
    <p:sldMasterId id="2147483966" r:id="rId11"/>
    <p:sldMasterId id="2147483984" r:id="rId12"/>
    <p:sldMasterId id="2147484146" r:id="rId13"/>
    <p:sldMasterId id="2147484164" r:id="rId14"/>
    <p:sldMasterId id="2147484182" r:id="rId15"/>
    <p:sldMasterId id="2147484218" r:id="rId16"/>
    <p:sldMasterId id="2147484236" r:id="rId17"/>
    <p:sldMasterId id="2147484254" r:id="rId18"/>
    <p:sldMasterId id="2147484308" r:id="rId19"/>
    <p:sldMasterId id="2147484344" r:id="rId20"/>
    <p:sldMasterId id="2147484362" r:id="rId21"/>
    <p:sldMasterId id="2147484452" r:id="rId22"/>
    <p:sldMasterId id="2147484488" r:id="rId23"/>
    <p:sldMasterId id="2147484650" r:id="rId24"/>
    <p:sldMasterId id="2147484668" r:id="rId25"/>
    <p:sldMasterId id="2147484686" r:id="rId26"/>
    <p:sldMasterId id="2147484704" r:id="rId27"/>
    <p:sldMasterId id="2147484722" r:id="rId28"/>
    <p:sldMasterId id="2147484740" r:id="rId29"/>
    <p:sldMasterId id="2147484758" r:id="rId30"/>
    <p:sldMasterId id="2147484776" r:id="rId31"/>
    <p:sldMasterId id="2147484812" r:id="rId32"/>
    <p:sldMasterId id="2147484848" r:id="rId33"/>
    <p:sldMasterId id="2147484866" r:id="rId34"/>
    <p:sldMasterId id="2147484884" r:id="rId35"/>
  </p:sldMasterIdLst>
  <p:notesMasterIdLst>
    <p:notesMasterId r:id="rId99"/>
  </p:notesMasterIdLst>
  <p:handoutMasterIdLst>
    <p:handoutMasterId r:id="rId100"/>
  </p:handoutMasterIdLst>
  <p:sldIdLst>
    <p:sldId id="264" r:id="rId36"/>
    <p:sldId id="258" r:id="rId37"/>
    <p:sldId id="259" r:id="rId38"/>
    <p:sldId id="385" r:id="rId39"/>
    <p:sldId id="386" r:id="rId40"/>
    <p:sldId id="387" r:id="rId41"/>
    <p:sldId id="389" r:id="rId42"/>
    <p:sldId id="263" r:id="rId43"/>
    <p:sldId id="262" r:id="rId44"/>
    <p:sldId id="261" r:id="rId45"/>
    <p:sldId id="260" r:id="rId46"/>
    <p:sldId id="265" r:id="rId47"/>
    <p:sldId id="266" r:id="rId48"/>
    <p:sldId id="273" r:id="rId49"/>
    <p:sldId id="403" r:id="rId50"/>
    <p:sldId id="275" r:id="rId51"/>
    <p:sldId id="276" r:id="rId52"/>
    <p:sldId id="277" r:id="rId53"/>
    <p:sldId id="404" r:id="rId54"/>
    <p:sldId id="347" r:id="rId55"/>
    <p:sldId id="286" r:id="rId56"/>
    <p:sldId id="287" r:id="rId57"/>
    <p:sldId id="288" r:id="rId58"/>
    <p:sldId id="290" r:id="rId59"/>
    <p:sldId id="291" r:id="rId60"/>
    <p:sldId id="292" r:id="rId61"/>
    <p:sldId id="303" r:id="rId62"/>
    <p:sldId id="295" r:id="rId63"/>
    <p:sldId id="297" r:id="rId64"/>
    <p:sldId id="298" r:id="rId65"/>
    <p:sldId id="305" r:id="rId66"/>
    <p:sldId id="314" r:id="rId67"/>
    <p:sldId id="315" r:id="rId68"/>
    <p:sldId id="316" r:id="rId69"/>
    <p:sldId id="317" r:id="rId70"/>
    <p:sldId id="318" r:id="rId71"/>
    <p:sldId id="319" r:id="rId72"/>
    <p:sldId id="320" r:id="rId73"/>
    <p:sldId id="382" r:id="rId74"/>
    <p:sldId id="358" r:id="rId75"/>
    <p:sldId id="381" r:id="rId76"/>
    <p:sldId id="398" r:id="rId77"/>
    <p:sldId id="359" r:id="rId78"/>
    <p:sldId id="348" r:id="rId79"/>
    <p:sldId id="376" r:id="rId80"/>
    <p:sldId id="395" r:id="rId81"/>
    <p:sldId id="360" r:id="rId82"/>
    <p:sldId id="333" r:id="rId83"/>
    <p:sldId id="334" r:id="rId84"/>
    <p:sldId id="343" r:id="rId85"/>
    <p:sldId id="366" r:id="rId86"/>
    <p:sldId id="335" r:id="rId87"/>
    <p:sldId id="336" r:id="rId88"/>
    <p:sldId id="344" r:id="rId89"/>
    <p:sldId id="353" r:id="rId90"/>
    <p:sldId id="414" r:id="rId91"/>
    <p:sldId id="321" r:id="rId92"/>
    <p:sldId id="323" r:id="rId93"/>
    <p:sldId id="325" r:id="rId94"/>
    <p:sldId id="326" r:id="rId95"/>
    <p:sldId id="390" r:id="rId96"/>
    <p:sldId id="406" r:id="rId97"/>
    <p:sldId id="327" r:id="rId98"/>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3" autoAdjust="0"/>
    <p:restoredTop sz="94737" autoAdjust="0"/>
  </p:normalViewPr>
  <p:slideViewPr>
    <p:cSldViewPr>
      <p:cViewPr varScale="1">
        <p:scale>
          <a:sx n="84" d="100"/>
          <a:sy n="84" d="100"/>
        </p:scale>
        <p:origin x="-1426" y="-67"/>
      </p:cViewPr>
      <p:guideLst>
        <p:guide orient="horz" pos="2160"/>
        <p:guide pos="2880"/>
      </p:guideLst>
    </p:cSldViewPr>
  </p:slideViewPr>
  <p:outlineViewPr>
    <p:cViewPr>
      <p:scale>
        <a:sx n="33" d="100"/>
        <a:sy n="33" d="100"/>
      </p:scale>
      <p:origin x="162" y="437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slide" Target="slides/slide44.xml"/><Relationship Id="rId87" Type="http://schemas.openxmlformats.org/officeDocument/2006/relationships/slide" Target="slides/slide52.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slide" Target="slides/slide47.xml"/><Relationship Id="rId90" Type="http://schemas.openxmlformats.org/officeDocument/2006/relationships/slide" Target="slides/slide55.xml"/><Relationship Id="rId95"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93" Type="http://schemas.openxmlformats.org/officeDocument/2006/relationships/slide" Target="slides/slide58.xml"/><Relationship Id="rId98"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slide" Target="slides/slide56.xml"/><Relationship Id="rId96"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94" Type="http://schemas.openxmlformats.org/officeDocument/2006/relationships/slide" Target="slides/slide59.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104"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1EEDC-53AD-462C-99E3-2B9447D0B32F}"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2AFA70F9-0664-41BC-B9D4-4E2691240481}">
      <dgm:prSet phldrT="[Text]" custT="1"/>
      <dgm:spPr/>
      <dgm:t>
        <a:bodyPr/>
        <a:lstStyle/>
        <a:p>
          <a:r>
            <a:rPr lang="en-US" sz="2400" b="1" dirty="0" smtClean="0">
              <a:solidFill>
                <a:schemeClr val="tx1"/>
              </a:solidFill>
              <a:latin typeface="+mn-lt"/>
            </a:rPr>
            <a:t>PAST</a:t>
          </a:r>
        </a:p>
        <a:p>
          <a:r>
            <a:rPr lang="en-US" sz="1700" dirty="0" smtClean="0">
              <a:solidFill>
                <a:schemeClr val="tx1"/>
              </a:solidFill>
              <a:latin typeface="+mn-lt"/>
            </a:rPr>
            <a:t>MONOCULTURAL</a:t>
          </a:r>
          <a:endParaRPr lang="en-US" sz="1700" dirty="0">
            <a:solidFill>
              <a:schemeClr val="tx1"/>
            </a:solidFill>
            <a:latin typeface="+mn-lt"/>
          </a:endParaRPr>
        </a:p>
      </dgm:t>
    </dgm:pt>
    <dgm:pt modelId="{9187D7B5-BF5C-4AA9-B468-1C27169F80E5}" type="parTrans" cxnId="{677179EB-98EC-4B55-BB85-52E3B7F857D4}">
      <dgm:prSet/>
      <dgm:spPr/>
      <dgm:t>
        <a:bodyPr/>
        <a:lstStyle/>
        <a:p>
          <a:endParaRPr lang="en-US">
            <a:latin typeface="+mn-lt"/>
          </a:endParaRPr>
        </a:p>
      </dgm:t>
    </dgm:pt>
    <dgm:pt modelId="{DD47D0B3-7606-4177-BB0C-B0F8D56B0AC1}" type="sibTrans" cxnId="{677179EB-98EC-4B55-BB85-52E3B7F857D4}">
      <dgm:prSet/>
      <dgm:spPr/>
      <dgm:t>
        <a:bodyPr/>
        <a:lstStyle/>
        <a:p>
          <a:endParaRPr lang="en-US">
            <a:latin typeface="+mn-lt"/>
          </a:endParaRPr>
        </a:p>
      </dgm:t>
    </dgm:pt>
    <dgm:pt modelId="{F2937463-DF0F-4570-9658-17EF12759B23}">
      <dgm:prSet phldrT="[Text]"/>
      <dgm:spPr/>
      <dgm:t>
        <a:bodyPr/>
        <a:lstStyle/>
        <a:p>
          <a:r>
            <a:rPr lang="en-US" dirty="0" smtClean="0">
              <a:latin typeface="+mn-lt"/>
            </a:rPr>
            <a:t>Focusing on one dominant culture</a:t>
          </a:r>
          <a:endParaRPr lang="en-US" dirty="0">
            <a:latin typeface="+mn-lt"/>
          </a:endParaRPr>
        </a:p>
      </dgm:t>
    </dgm:pt>
    <dgm:pt modelId="{9F7690FE-7DA2-4D67-9198-7958D0D7727A}" type="parTrans" cxnId="{B12614A6-EA4E-4EC5-87DF-76D6E39B13EF}">
      <dgm:prSet/>
      <dgm:spPr/>
      <dgm:t>
        <a:bodyPr/>
        <a:lstStyle/>
        <a:p>
          <a:endParaRPr lang="en-US">
            <a:latin typeface="+mn-lt"/>
          </a:endParaRPr>
        </a:p>
      </dgm:t>
    </dgm:pt>
    <dgm:pt modelId="{DA0F9FEF-7335-4CE3-91E5-C85ECF24632F}" type="sibTrans" cxnId="{B12614A6-EA4E-4EC5-87DF-76D6E39B13EF}">
      <dgm:prSet/>
      <dgm:spPr/>
      <dgm:t>
        <a:bodyPr/>
        <a:lstStyle/>
        <a:p>
          <a:endParaRPr lang="en-US">
            <a:latin typeface="+mn-lt"/>
          </a:endParaRPr>
        </a:p>
      </dgm:t>
    </dgm:pt>
    <dgm:pt modelId="{9FE5D777-D5CD-4CAD-8C24-72721C5B8506}">
      <dgm:prSet phldrT="[Text]" custT="1"/>
      <dgm:spPr/>
      <dgm:t>
        <a:bodyPr/>
        <a:lstStyle/>
        <a:p>
          <a:r>
            <a:rPr lang="en-US" sz="2000" b="1" dirty="0" smtClean="0">
              <a:solidFill>
                <a:schemeClr val="tx1"/>
              </a:solidFill>
              <a:latin typeface="+mn-lt"/>
            </a:rPr>
            <a:t>PRESENT</a:t>
          </a:r>
        </a:p>
        <a:p>
          <a:r>
            <a:rPr lang="en-US" sz="1700" b="0" dirty="0" smtClean="0">
              <a:solidFill>
                <a:schemeClr val="tx1"/>
              </a:solidFill>
              <a:latin typeface="+mn-lt"/>
            </a:rPr>
            <a:t>BICULTURAL</a:t>
          </a:r>
          <a:endParaRPr lang="en-US" sz="1700" b="0" dirty="0">
            <a:solidFill>
              <a:schemeClr val="tx1"/>
            </a:solidFill>
            <a:latin typeface="+mn-lt"/>
          </a:endParaRPr>
        </a:p>
      </dgm:t>
    </dgm:pt>
    <dgm:pt modelId="{2675DF96-C0F1-45BD-807B-D6FF0DB13672}" type="parTrans" cxnId="{10695254-D1D8-460B-8216-6FC48FD89D9B}">
      <dgm:prSet/>
      <dgm:spPr/>
      <dgm:t>
        <a:bodyPr/>
        <a:lstStyle/>
        <a:p>
          <a:endParaRPr lang="en-US">
            <a:latin typeface="+mn-lt"/>
          </a:endParaRPr>
        </a:p>
      </dgm:t>
    </dgm:pt>
    <dgm:pt modelId="{58041A08-E56F-4A47-BB05-5E3B32E736AF}" type="sibTrans" cxnId="{10695254-D1D8-460B-8216-6FC48FD89D9B}">
      <dgm:prSet/>
      <dgm:spPr/>
      <dgm:t>
        <a:bodyPr/>
        <a:lstStyle/>
        <a:p>
          <a:endParaRPr lang="en-US">
            <a:latin typeface="+mn-lt"/>
          </a:endParaRPr>
        </a:p>
      </dgm:t>
    </dgm:pt>
    <dgm:pt modelId="{85B2A277-559C-405C-891E-E68215659C79}">
      <dgm:prSet phldrT="[Text]"/>
      <dgm:spPr/>
      <dgm:t>
        <a:bodyPr/>
        <a:lstStyle/>
        <a:p>
          <a:r>
            <a:rPr lang="en-US" dirty="0" smtClean="0">
              <a:latin typeface="+mn-lt"/>
            </a:rPr>
            <a:t>Tend to Focus on two dominant cultures</a:t>
          </a:r>
          <a:endParaRPr lang="en-US" dirty="0">
            <a:latin typeface="+mn-lt"/>
          </a:endParaRPr>
        </a:p>
      </dgm:t>
    </dgm:pt>
    <dgm:pt modelId="{DF3108F8-785E-4D79-8A00-A80B15BB390A}" type="parTrans" cxnId="{416A3270-A9E4-4E08-A73E-30B57A6B8868}">
      <dgm:prSet/>
      <dgm:spPr/>
      <dgm:t>
        <a:bodyPr/>
        <a:lstStyle/>
        <a:p>
          <a:endParaRPr lang="en-US">
            <a:latin typeface="+mn-lt"/>
          </a:endParaRPr>
        </a:p>
      </dgm:t>
    </dgm:pt>
    <dgm:pt modelId="{F586F6B0-5717-4CDD-B8B4-87D635D3C906}" type="sibTrans" cxnId="{416A3270-A9E4-4E08-A73E-30B57A6B8868}">
      <dgm:prSet/>
      <dgm:spPr/>
      <dgm:t>
        <a:bodyPr/>
        <a:lstStyle/>
        <a:p>
          <a:endParaRPr lang="en-US">
            <a:latin typeface="+mn-lt"/>
          </a:endParaRPr>
        </a:p>
      </dgm:t>
    </dgm:pt>
    <dgm:pt modelId="{FD82A6B8-7E38-4578-854E-8B0CB121A241}">
      <dgm:prSet phldrT="[Text]"/>
      <dgm:spPr/>
      <dgm:t>
        <a:bodyPr/>
        <a:lstStyle/>
        <a:p>
          <a:r>
            <a:rPr lang="en-US" dirty="0" smtClean="0">
              <a:latin typeface="+mn-lt"/>
            </a:rPr>
            <a:t>e.g. Black and White or White and Hispanic</a:t>
          </a:r>
          <a:endParaRPr lang="en-US" dirty="0">
            <a:latin typeface="+mn-lt"/>
          </a:endParaRPr>
        </a:p>
      </dgm:t>
    </dgm:pt>
    <dgm:pt modelId="{D9F03AD3-6D45-4FEF-A0FF-4CF0FB6A2DCF}" type="parTrans" cxnId="{10C8353E-FFC7-4D89-BA13-49C7CD77E213}">
      <dgm:prSet/>
      <dgm:spPr/>
      <dgm:t>
        <a:bodyPr/>
        <a:lstStyle/>
        <a:p>
          <a:endParaRPr lang="en-US">
            <a:latin typeface="+mn-lt"/>
          </a:endParaRPr>
        </a:p>
      </dgm:t>
    </dgm:pt>
    <dgm:pt modelId="{1B0F4DD5-6F7C-4CEF-B333-2E008D41DCBA}" type="sibTrans" cxnId="{10C8353E-FFC7-4D89-BA13-49C7CD77E213}">
      <dgm:prSet/>
      <dgm:spPr/>
      <dgm:t>
        <a:bodyPr/>
        <a:lstStyle/>
        <a:p>
          <a:endParaRPr lang="en-US">
            <a:latin typeface="+mn-lt"/>
          </a:endParaRPr>
        </a:p>
      </dgm:t>
    </dgm:pt>
    <dgm:pt modelId="{56CCFC83-C037-4D2D-B635-6FACCE2D18BC}">
      <dgm:prSet phldrT="[Text]" custT="1"/>
      <dgm:spPr/>
      <dgm:t>
        <a:bodyPr/>
        <a:lstStyle/>
        <a:p>
          <a:r>
            <a:rPr lang="en-US" sz="2000" b="1" dirty="0" smtClean="0">
              <a:solidFill>
                <a:schemeClr val="tx1"/>
              </a:solidFill>
              <a:latin typeface="+mn-lt"/>
            </a:rPr>
            <a:t>FUTURE</a:t>
          </a:r>
        </a:p>
        <a:p>
          <a:r>
            <a:rPr lang="en-US" sz="1700" b="0" dirty="0" smtClean="0">
              <a:solidFill>
                <a:schemeClr val="tx1"/>
              </a:solidFill>
              <a:latin typeface="+mn-lt"/>
            </a:rPr>
            <a:t>MULTICULTURAL</a:t>
          </a:r>
          <a:endParaRPr lang="en-US" sz="1700" b="0" dirty="0">
            <a:solidFill>
              <a:schemeClr val="tx1"/>
            </a:solidFill>
            <a:latin typeface="+mn-lt"/>
          </a:endParaRPr>
        </a:p>
      </dgm:t>
    </dgm:pt>
    <dgm:pt modelId="{771C6B08-0E75-47CF-86B7-9F31954AE924}" type="parTrans" cxnId="{71F566E3-3B2A-41E0-B762-8BF35572EAF1}">
      <dgm:prSet/>
      <dgm:spPr/>
      <dgm:t>
        <a:bodyPr/>
        <a:lstStyle/>
        <a:p>
          <a:endParaRPr lang="en-US">
            <a:latin typeface="+mn-lt"/>
          </a:endParaRPr>
        </a:p>
      </dgm:t>
    </dgm:pt>
    <dgm:pt modelId="{5F8501BE-8250-4C61-A93B-6FBCFD2C8C0F}" type="sibTrans" cxnId="{71F566E3-3B2A-41E0-B762-8BF35572EAF1}">
      <dgm:prSet/>
      <dgm:spPr/>
      <dgm:t>
        <a:bodyPr/>
        <a:lstStyle/>
        <a:p>
          <a:endParaRPr lang="en-US">
            <a:latin typeface="+mn-lt"/>
          </a:endParaRPr>
        </a:p>
      </dgm:t>
    </dgm:pt>
    <dgm:pt modelId="{42E42C97-51F0-4AF4-82A0-592E8E557E65}">
      <dgm:prSet phldrT="[Text]"/>
      <dgm:spPr/>
      <dgm:t>
        <a:bodyPr/>
        <a:lstStyle/>
        <a:p>
          <a:r>
            <a:rPr lang="en-US" dirty="0" smtClean="0">
              <a:latin typeface="+mn-lt"/>
            </a:rPr>
            <a:t>Focusing on all cultures in our schools, colleges, communities, and agencies.</a:t>
          </a:r>
          <a:endParaRPr lang="en-US" dirty="0">
            <a:latin typeface="+mn-lt"/>
          </a:endParaRPr>
        </a:p>
      </dgm:t>
    </dgm:pt>
    <dgm:pt modelId="{CBA68D74-05F1-4922-8D34-CE362117E9C4}" type="parTrans" cxnId="{6432055D-C967-4FB6-8E0C-F063595E0DD0}">
      <dgm:prSet/>
      <dgm:spPr/>
      <dgm:t>
        <a:bodyPr/>
        <a:lstStyle/>
        <a:p>
          <a:endParaRPr lang="en-US">
            <a:latin typeface="+mn-lt"/>
          </a:endParaRPr>
        </a:p>
      </dgm:t>
    </dgm:pt>
    <dgm:pt modelId="{5AC1DAB8-D633-4A0C-89CC-AA13CC43700B}" type="sibTrans" cxnId="{6432055D-C967-4FB6-8E0C-F063595E0DD0}">
      <dgm:prSet/>
      <dgm:spPr/>
      <dgm:t>
        <a:bodyPr/>
        <a:lstStyle/>
        <a:p>
          <a:endParaRPr lang="en-US">
            <a:latin typeface="+mn-lt"/>
          </a:endParaRPr>
        </a:p>
      </dgm:t>
    </dgm:pt>
    <dgm:pt modelId="{1D6A29FB-AF48-4632-8624-195A5243C3FA}">
      <dgm:prSet phldrT="[Text]"/>
      <dgm:spPr/>
      <dgm:t>
        <a:bodyPr/>
        <a:lstStyle/>
        <a:p>
          <a:r>
            <a:rPr lang="en-US" dirty="0" smtClean="0">
              <a:latin typeface="+mn-lt"/>
            </a:rPr>
            <a:t>Primarily White or Black or Native American.</a:t>
          </a:r>
          <a:endParaRPr lang="en-US" dirty="0">
            <a:latin typeface="+mn-lt"/>
          </a:endParaRPr>
        </a:p>
      </dgm:t>
    </dgm:pt>
    <dgm:pt modelId="{F4B4C6F5-B37A-44C6-9507-7FFC0E0E2646}" type="parTrans" cxnId="{778917A7-2DDF-4A28-818C-CE3A03416558}">
      <dgm:prSet/>
      <dgm:spPr/>
      <dgm:t>
        <a:bodyPr/>
        <a:lstStyle/>
        <a:p>
          <a:endParaRPr lang="en-US"/>
        </a:p>
      </dgm:t>
    </dgm:pt>
    <dgm:pt modelId="{6649CED5-DE4C-44B9-A60A-61ED95B721C4}" type="sibTrans" cxnId="{778917A7-2DDF-4A28-818C-CE3A03416558}">
      <dgm:prSet/>
      <dgm:spPr/>
      <dgm:t>
        <a:bodyPr/>
        <a:lstStyle/>
        <a:p>
          <a:endParaRPr lang="en-US"/>
        </a:p>
      </dgm:t>
    </dgm:pt>
    <dgm:pt modelId="{E527547E-615F-42F0-9D5B-57548EC763F1}" type="pres">
      <dgm:prSet presAssocID="{5FB1EEDC-53AD-462C-99E3-2B9447D0B32F}" presName="Name0" presStyleCnt="0">
        <dgm:presLayoutVars>
          <dgm:dir/>
          <dgm:animLvl val="lvl"/>
          <dgm:resizeHandles val="exact"/>
        </dgm:presLayoutVars>
      </dgm:prSet>
      <dgm:spPr/>
      <dgm:t>
        <a:bodyPr/>
        <a:lstStyle/>
        <a:p>
          <a:endParaRPr lang="en-US"/>
        </a:p>
      </dgm:t>
    </dgm:pt>
    <dgm:pt modelId="{DE94EB59-F8D8-4FBD-B576-6127EC066047}" type="pres">
      <dgm:prSet presAssocID="{2AFA70F9-0664-41BC-B9D4-4E2691240481}" presName="composite" presStyleCnt="0"/>
      <dgm:spPr/>
      <dgm:t>
        <a:bodyPr/>
        <a:lstStyle/>
        <a:p>
          <a:endParaRPr lang="en-US"/>
        </a:p>
      </dgm:t>
    </dgm:pt>
    <dgm:pt modelId="{4C66FCFB-0A75-43F2-9A57-84854FE801DD}" type="pres">
      <dgm:prSet presAssocID="{2AFA70F9-0664-41BC-B9D4-4E2691240481}" presName="parTx" presStyleLbl="alignNode1" presStyleIdx="0" presStyleCnt="3" custLinFactNeighborX="-3418" custLinFactNeighborY="-2352">
        <dgm:presLayoutVars>
          <dgm:chMax val="0"/>
          <dgm:chPref val="0"/>
          <dgm:bulletEnabled val="1"/>
        </dgm:presLayoutVars>
      </dgm:prSet>
      <dgm:spPr/>
      <dgm:t>
        <a:bodyPr/>
        <a:lstStyle/>
        <a:p>
          <a:endParaRPr lang="en-US"/>
        </a:p>
      </dgm:t>
    </dgm:pt>
    <dgm:pt modelId="{2086EC8D-965E-4664-AFBF-DE5D3D20C23E}" type="pres">
      <dgm:prSet presAssocID="{2AFA70F9-0664-41BC-B9D4-4E2691240481}" presName="desTx" presStyleLbl="alignAccFollowNode1" presStyleIdx="0" presStyleCnt="3">
        <dgm:presLayoutVars>
          <dgm:bulletEnabled val="1"/>
        </dgm:presLayoutVars>
      </dgm:prSet>
      <dgm:spPr/>
      <dgm:t>
        <a:bodyPr/>
        <a:lstStyle/>
        <a:p>
          <a:endParaRPr lang="en-US"/>
        </a:p>
      </dgm:t>
    </dgm:pt>
    <dgm:pt modelId="{22E1DB91-F1C9-4682-BEF3-C959B6E240FF}" type="pres">
      <dgm:prSet presAssocID="{DD47D0B3-7606-4177-BB0C-B0F8D56B0AC1}" presName="space" presStyleCnt="0"/>
      <dgm:spPr/>
      <dgm:t>
        <a:bodyPr/>
        <a:lstStyle/>
        <a:p>
          <a:endParaRPr lang="en-US"/>
        </a:p>
      </dgm:t>
    </dgm:pt>
    <dgm:pt modelId="{5C12200E-2F5D-48A3-A7A0-7A3632A35DC3}" type="pres">
      <dgm:prSet presAssocID="{9FE5D777-D5CD-4CAD-8C24-72721C5B8506}" presName="composite" presStyleCnt="0"/>
      <dgm:spPr/>
      <dgm:t>
        <a:bodyPr/>
        <a:lstStyle/>
        <a:p>
          <a:endParaRPr lang="en-US"/>
        </a:p>
      </dgm:t>
    </dgm:pt>
    <dgm:pt modelId="{99BB2808-2DB5-433E-923D-22751B20A45F}" type="pres">
      <dgm:prSet presAssocID="{9FE5D777-D5CD-4CAD-8C24-72721C5B8506}" presName="parTx" presStyleLbl="alignNode1" presStyleIdx="1" presStyleCnt="3">
        <dgm:presLayoutVars>
          <dgm:chMax val="0"/>
          <dgm:chPref val="0"/>
          <dgm:bulletEnabled val="1"/>
        </dgm:presLayoutVars>
      </dgm:prSet>
      <dgm:spPr/>
      <dgm:t>
        <a:bodyPr/>
        <a:lstStyle/>
        <a:p>
          <a:endParaRPr lang="en-US"/>
        </a:p>
      </dgm:t>
    </dgm:pt>
    <dgm:pt modelId="{438E5B6B-2459-4B66-8BA2-EE02A307FE03}" type="pres">
      <dgm:prSet presAssocID="{9FE5D777-D5CD-4CAD-8C24-72721C5B8506}" presName="desTx" presStyleLbl="alignAccFollowNode1" presStyleIdx="1" presStyleCnt="3" custLinFactNeighborY="726">
        <dgm:presLayoutVars>
          <dgm:bulletEnabled val="1"/>
        </dgm:presLayoutVars>
      </dgm:prSet>
      <dgm:spPr/>
      <dgm:t>
        <a:bodyPr/>
        <a:lstStyle/>
        <a:p>
          <a:endParaRPr lang="en-US"/>
        </a:p>
      </dgm:t>
    </dgm:pt>
    <dgm:pt modelId="{435614BC-A55A-4858-86D3-A201CE47DB8D}" type="pres">
      <dgm:prSet presAssocID="{58041A08-E56F-4A47-BB05-5E3B32E736AF}" presName="space" presStyleCnt="0"/>
      <dgm:spPr/>
      <dgm:t>
        <a:bodyPr/>
        <a:lstStyle/>
        <a:p>
          <a:endParaRPr lang="en-US"/>
        </a:p>
      </dgm:t>
    </dgm:pt>
    <dgm:pt modelId="{9976696F-3061-49DD-BC20-03AF33DC4D9D}" type="pres">
      <dgm:prSet presAssocID="{56CCFC83-C037-4D2D-B635-6FACCE2D18BC}" presName="composite" presStyleCnt="0"/>
      <dgm:spPr/>
      <dgm:t>
        <a:bodyPr/>
        <a:lstStyle/>
        <a:p>
          <a:endParaRPr lang="en-US"/>
        </a:p>
      </dgm:t>
    </dgm:pt>
    <dgm:pt modelId="{8BB9B2ED-C37E-4CA1-9304-5FAB8830597E}" type="pres">
      <dgm:prSet presAssocID="{56CCFC83-C037-4D2D-B635-6FACCE2D18BC}" presName="parTx" presStyleLbl="alignNode1" presStyleIdx="2" presStyleCnt="3" custLinFactNeighborX="3418">
        <dgm:presLayoutVars>
          <dgm:chMax val="0"/>
          <dgm:chPref val="0"/>
          <dgm:bulletEnabled val="1"/>
        </dgm:presLayoutVars>
      </dgm:prSet>
      <dgm:spPr/>
      <dgm:t>
        <a:bodyPr/>
        <a:lstStyle/>
        <a:p>
          <a:endParaRPr lang="en-US"/>
        </a:p>
      </dgm:t>
    </dgm:pt>
    <dgm:pt modelId="{39F52B1C-7BE9-46F8-A7C7-2BFD7304E845}" type="pres">
      <dgm:prSet presAssocID="{56CCFC83-C037-4D2D-B635-6FACCE2D18BC}" presName="desTx" presStyleLbl="alignAccFollowNode1" presStyleIdx="2" presStyleCnt="3">
        <dgm:presLayoutVars>
          <dgm:bulletEnabled val="1"/>
        </dgm:presLayoutVars>
      </dgm:prSet>
      <dgm:spPr/>
      <dgm:t>
        <a:bodyPr/>
        <a:lstStyle/>
        <a:p>
          <a:endParaRPr lang="en-US"/>
        </a:p>
      </dgm:t>
    </dgm:pt>
  </dgm:ptLst>
  <dgm:cxnLst>
    <dgm:cxn modelId="{12EFC0D0-EEBF-43F3-9DD7-41FD0174E539}" type="presOf" srcId="{5FB1EEDC-53AD-462C-99E3-2B9447D0B32F}" destId="{E527547E-615F-42F0-9D5B-57548EC763F1}" srcOrd="0" destOrd="0" presId="urn:microsoft.com/office/officeart/2005/8/layout/hList1"/>
    <dgm:cxn modelId="{10695254-D1D8-460B-8216-6FC48FD89D9B}" srcId="{5FB1EEDC-53AD-462C-99E3-2B9447D0B32F}" destId="{9FE5D777-D5CD-4CAD-8C24-72721C5B8506}" srcOrd="1" destOrd="0" parTransId="{2675DF96-C0F1-45BD-807B-D6FF0DB13672}" sibTransId="{58041A08-E56F-4A47-BB05-5E3B32E736AF}"/>
    <dgm:cxn modelId="{71F566E3-3B2A-41E0-B762-8BF35572EAF1}" srcId="{5FB1EEDC-53AD-462C-99E3-2B9447D0B32F}" destId="{56CCFC83-C037-4D2D-B635-6FACCE2D18BC}" srcOrd="2" destOrd="0" parTransId="{771C6B08-0E75-47CF-86B7-9F31954AE924}" sibTransId="{5F8501BE-8250-4C61-A93B-6FBCFD2C8C0F}"/>
    <dgm:cxn modelId="{6CACE209-8979-4EBC-A0C0-BCA744CBC08D}" type="presOf" srcId="{F2937463-DF0F-4570-9658-17EF12759B23}" destId="{2086EC8D-965E-4664-AFBF-DE5D3D20C23E}" srcOrd="0" destOrd="0" presId="urn:microsoft.com/office/officeart/2005/8/layout/hList1"/>
    <dgm:cxn modelId="{9E1AB477-CC51-403E-9FBE-F11EF1995AC5}" type="presOf" srcId="{42E42C97-51F0-4AF4-82A0-592E8E557E65}" destId="{39F52B1C-7BE9-46F8-A7C7-2BFD7304E845}" srcOrd="0" destOrd="0" presId="urn:microsoft.com/office/officeart/2005/8/layout/hList1"/>
    <dgm:cxn modelId="{B12614A6-EA4E-4EC5-87DF-76D6E39B13EF}" srcId="{2AFA70F9-0664-41BC-B9D4-4E2691240481}" destId="{F2937463-DF0F-4570-9658-17EF12759B23}" srcOrd="0" destOrd="0" parTransId="{9F7690FE-7DA2-4D67-9198-7958D0D7727A}" sibTransId="{DA0F9FEF-7335-4CE3-91E5-C85ECF24632F}"/>
    <dgm:cxn modelId="{402C965E-19D0-49DC-B956-7D2C11B7F466}" type="presOf" srcId="{85B2A277-559C-405C-891E-E68215659C79}" destId="{438E5B6B-2459-4B66-8BA2-EE02A307FE03}" srcOrd="0" destOrd="0" presId="urn:microsoft.com/office/officeart/2005/8/layout/hList1"/>
    <dgm:cxn modelId="{BDC51A42-84AD-4A69-AB7B-CEEEF86A9CA8}" type="presOf" srcId="{1D6A29FB-AF48-4632-8624-195A5243C3FA}" destId="{2086EC8D-965E-4664-AFBF-DE5D3D20C23E}" srcOrd="0" destOrd="1" presId="urn:microsoft.com/office/officeart/2005/8/layout/hList1"/>
    <dgm:cxn modelId="{9E6D84B9-7C54-452C-8892-6C2D40B255A1}" type="presOf" srcId="{56CCFC83-C037-4D2D-B635-6FACCE2D18BC}" destId="{8BB9B2ED-C37E-4CA1-9304-5FAB8830597E}" srcOrd="0" destOrd="0" presId="urn:microsoft.com/office/officeart/2005/8/layout/hList1"/>
    <dgm:cxn modelId="{1AFCA0AA-513E-482F-BB8D-82079FF927D3}" type="presOf" srcId="{9FE5D777-D5CD-4CAD-8C24-72721C5B8506}" destId="{99BB2808-2DB5-433E-923D-22751B20A45F}" srcOrd="0" destOrd="0" presId="urn:microsoft.com/office/officeart/2005/8/layout/hList1"/>
    <dgm:cxn modelId="{416A3270-A9E4-4E08-A73E-30B57A6B8868}" srcId="{9FE5D777-D5CD-4CAD-8C24-72721C5B8506}" destId="{85B2A277-559C-405C-891E-E68215659C79}" srcOrd="0" destOrd="0" parTransId="{DF3108F8-785E-4D79-8A00-A80B15BB390A}" sibTransId="{F586F6B0-5717-4CDD-B8B4-87D635D3C906}"/>
    <dgm:cxn modelId="{18F0CAAE-234C-40EB-AF26-E4DF2888598F}" type="presOf" srcId="{2AFA70F9-0664-41BC-B9D4-4E2691240481}" destId="{4C66FCFB-0A75-43F2-9A57-84854FE801DD}" srcOrd="0" destOrd="0" presId="urn:microsoft.com/office/officeart/2005/8/layout/hList1"/>
    <dgm:cxn modelId="{10C8353E-FFC7-4D89-BA13-49C7CD77E213}" srcId="{9FE5D777-D5CD-4CAD-8C24-72721C5B8506}" destId="{FD82A6B8-7E38-4578-854E-8B0CB121A241}" srcOrd="1" destOrd="0" parTransId="{D9F03AD3-6D45-4FEF-A0FF-4CF0FB6A2DCF}" sibTransId="{1B0F4DD5-6F7C-4CEF-B333-2E008D41DCBA}"/>
    <dgm:cxn modelId="{889DA4B2-337E-4EB2-BA60-9E6CF0E4A0F4}" type="presOf" srcId="{FD82A6B8-7E38-4578-854E-8B0CB121A241}" destId="{438E5B6B-2459-4B66-8BA2-EE02A307FE03}" srcOrd="0" destOrd="1" presId="urn:microsoft.com/office/officeart/2005/8/layout/hList1"/>
    <dgm:cxn modelId="{778917A7-2DDF-4A28-818C-CE3A03416558}" srcId="{2AFA70F9-0664-41BC-B9D4-4E2691240481}" destId="{1D6A29FB-AF48-4632-8624-195A5243C3FA}" srcOrd="1" destOrd="0" parTransId="{F4B4C6F5-B37A-44C6-9507-7FFC0E0E2646}" sibTransId="{6649CED5-DE4C-44B9-A60A-61ED95B721C4}"/>
    <dgm:cxn modelId="{6432055D-C967-4FB6-8E0C-F063595E0DD0}" srcId="{56CCFC83-C037-4D2D-B635-6FACCE2D18BC}" destId="{42E42C97-51F0-4AF4-82A0-592E8E557E65}" srcOrd="0" destOrd="0" parTransId="{CBA68D74-05F1-4922-8D34-CE362117E9C4}" sibTransId="{5AC1DAB8-D633-4A0C-89CC-AA13CC43700B}"/>
    <dgm:cxn modelId="{677179EB-98EC-4B55-BB85-52E3B7F857D4}" srcId="{5FB1EEDC-53AD-462C-99E3-2B9447D0B32F}" destId="{2AFA70F9-0664-41BC-B9D4-4E2691240481}" srcOrd="0" destOrd="0" parTransId="{9187D7B5-BF5C-4AA9-B468-1C27169F80E5}" sibTransId="{DD47D0B3-7606-4177-BB0C-B0F8D56B0AC1}"/>
    <dgm:cxn modelId="{1105637A-C519-4586-8AC4-02F76465AC1A}" type="presParOf" srcId="{E527547E-615F-42F0-9D5B-57548EC763F1}" destId="{DE94EB59-F8D8-4FBD-B576-6127EC066047}" srcOrd="0" destOrd="0" presId="urn:microsoft.com/office/officeart/2005/8/layout/hList1"/>
    <dgm:cxn modelId="{3CB00A95-CEB4-4A9C-8968-158A96BB08B1}" type="presParOf" srcId="{DE94EB59-F8D8-4FBD-B576-6127EC066047}" destId="{4C66FCFB-0A75-43F2-9A57-84854FE801DD}" srcOrd="0" destOrd="0" presId="urn:microsoft.com/office/officeart/2005/8/layout/hList1"/>
    <dgm:cxn modelId="{07602575-D386-427B-BC50-2835A917093D}" type="presParOf" srcId="{DE94EB59-F8D8-4FBD-B576-6127EC066047}" destId="{2086EC8D-965E-4664-AFBF-DE5D3D20C23E}" srcOrd="1" destOrd="0" presId="urn:microsoft.com/office/officeart/2005/8/layout/hList1"/>
    <dgm:cxn modelId="{DCA591D6-69F3-400D-A17A-B9F76C876D24}" type="presParOf" srcId="{E527547E-615F-42F0-9D5B-57548EC763F1}" destId="{22E1DB91-F1C9-4682-BEF3-C959B6E240FF}" srcOrd="1" destOrd="0" presId="urn:microsoft.com/office/officeart/2005/8/layout/hList1"/>
    <dgm:cxn modelId="{F6EBFE3E-0686-4ADD-8722-26D97EF9139D}" type="presParOf" srcId="{E527547E-615F-42F0-9D5B-57548EC763F1}" destId="{5C12200E-2F5D-48A3-A7A0-7A3632A35DC3}" srcOrd="2" destOrd="0" presId="urn:microsoft.com/office/officeart/2005/8/layout/hList1"/>
    <dgm:cxn modelId="{893AB542-5FBF-4776-B517-7EF36EA9AE4A}" type="presParOf" srcId="{5C12200E-2F5D-48A3-A7A0-7A3632A35DC3}" destId="{99BB2808-2DB5-433E-923D-22751B20A45F}" srcOrd="0" destOrd="0" presId="urn:microsoft.com/office/officeart/2005/8/layout/hList1"/>
    <dgm:cxn modelId="{33C73704-2F76-4B31-90E2-0383FE76450A}" type="presParOf" srcId="{5C12200E-2F5D-48A3-A7A0-7A3632A35DC3}" destId="{438E5B6B-2459-4B66-8BA2-EE02A307FE03}" srcOrd="1" destOrd="0" presId="urn:microsoft.com/office/officeart/2005/8/layout/hList1"/>
    <dgm:cxn modelId="{73FC2F01-3085-47EE-8360-E52E53C90BA4}" type="presParOf" srcId="{E527547E-615F-42F0-9D5B-57548EC763F1}" destId="{435614BC-A55A-4858-86D3-A201CE47DB8D}" srcOrd="3" destOrd="0" presId="urn:microsoft.com/office/officeart/2005/8/layout/hList1"/>
    <dgm:cxn modelId="{463A0077-A529-408B-8B09-88B4D691A921}" type="presParOf" srcId="{E527547E-615F-42F0-9D5B-57548EC763F1}" destId="{9976696F-3061-49DD-BC20-03AF33DC4D9D}" srcOrd="4" destOrd="0" presId="urn:microsoft.com/office/officeart/2005/8/layout/hList1"/>
    <dgm:cxn modelId="{71F0525B-18A3-46E1-B986-24ADF4539BCF}" type="presParOf" srcId="{9976696F-3061-49DD-BC20-03AF33DC4D9D}" destId="{8BB9B2ED-C37E-4CA1-9304-5FAB8830597E}" srcOrd="0" destOrd="0" presId="urn:microsoft.com/office/officeart/2005/8/layout/hList1"/>
    <dgm:cxn modelId="{5DFCBA00-94D3-42B3-87F0-C539D8205F28}" type="presParOf" srcId="{9976696F-3061-49DD-BC20-03AF33DC4D9D}" destId="{39F52B1C-7BE9-46F8-A7C7-2BFD7304E8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54359-A727-492C-8846-D08A68BA3876}"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US"/>
        </a:p>
      </dgm:t>
    </dgm:pt>
    <dgm:pt modelId="{002182F4-85A7-4D73-8C51-E9DFFABF164A}">
      <dgm:prSet phldrT="[Text]"/>
      <dgm:spPr/>
      <dgm:t>
        <a:bodyPr/>
        <a:lstStyle/>
        <a:p>
          <a:r>
            <a:rPr lang="en-US" dirty="0" smtClean="0"/>
            <a:t>Share resources and credit.</a:t>
          </a:r>
          <a:endParaRPr lang="en-US" dirty="0"/>
        </a:p>
      </dgm:t>
    </dgm:pt>
    <dgm:pt modelId="{0D8F3DDC-F3C3-4F1E-A4F9-F2E0A237A547}" type="parTrans" cxnId="{0A3EDDF4-B27E-413F-9264-B64DA5D90D43}">
      <dgm:prSet/>
      <dgm:spPr/>
      <dgm:t>
        <a:bodyPr/>
        <a:lstStyle/>
        <a:p>
          <a:endParaRPr lang="en-US"/>
        </a:p>
      </dgm:t>
    </dgm:pt>
    <dgm:pt modelId="{D3027F37-56A0-415F-9A56-01B3DB0786F5}" type="sibTrans" cxnId="{0A3EDDF4-B27E-413F-9264-B64DA5D90D43}">
      <dgm:prSet/>
      <dgm:spPr/>
      <dgm:t>
        <a:bodyPr/>
        <a:lstStyle/>
        <a:p>
          <a:endParaRPr lang="en-US"/>
        </a:p>
      </dgm:t>
    </dgm:pt>
    <dgm:pt modelId="{774C7650-4B52-47E4-80D3-2A8776E5143E}">
      <dgm:prSet phldrT="[Text]"/>
      <dgm:spPr/>
      <dgm:t>
        <a:bodyPr/>
        <a:lstStyle/>
        <a:p>
          <a:r>
            <a:rPr lang="en-US" dirty="0" smtClean="0"/>
            <a:t>Have patience and stay for the long haul.</a:t>
          </a:r>
          <a:endParaRPr lang="en-US" dirty="0"/>
        </a:p>
      </dgm:t>
    </dgm:pt>
    <dgm:pt modelId="{0E7C64E0-C79D-4FE2-B8BB-6AC52CC338DC}" type="parTrans" cxnId="{FD7A93B4-A5A7-4A9F-910E-DA58118DF0D2}">
      <dgm:prSet/>
      <dgm:spPr/>
      <dgm:t>
        <a:bodyPr/>
        <a:lstStyle/>
        <a:p>
          <a:endParaRPr lang="en-US"/>
        </a:p>
      </dgm:t>
    </dgm:pt>
    <dgm:pt modelId="{1BF6D9C6-D10C-41DF-98CE-BAD53237BA7F}" type="sibTrans" cxnId="{FD7A93B4-A5A7-4A9F-910E-DA58118DF0D2}">
      <dgm:prSet/>
      <dgm:spPr/>
      <dgm:t>
        <a:bodyPr/>
        <a:lstStyle/>
        <a:p>
          <a:endParaRPr lang="en-US"/>
        </a:p>
      </dgm:t>
    </dgm:pt>
    <dgm:pt modelId="{B2700A9D-D916-4B86-B62D-050C7F7C81A4}">
      <dgm:prSet phldrT="[Text]"/>
      <dgm:spPr/>
      <dgm:t>
        <a:bodyPr/>
        <a:lstStyle/>
        <a:p>
          <a:r>
            <a:rPr lang="en-US" dirty="0" smtClean="0"/>
            <a:t>Behave in ways that acknowledge interdependence and diversity.</a:t>
          </a:r>
          <a:endParaRPr lang="en-US" dirty="0"/>
        </a:p>
      </dgm:t>
    </dgm:pt>
    <dgm:pt modelId="{1A5A6439-D423-4943-9452-F8FE05F5A3AD}" type="parTrans" cxnId="{2DC9CC0D-A419-4E3F-9533-3D82B1AEBCCD}">
      <dgm:prSet/>
      <dgm:spPr/>
      <dgm:t>
        <a:bodyPr/>
        <a:lstStyle/>
        <a:p>
          <a:endParaRPr lang="en-US"/>
        </a:p>
      </dgm:t>
    </dgm:pt>
    <dgm:pt modelId="{E0C3EB38-AF82-418B-87A0-97F5FE87C327}" type="sibTrans" cxnId="{2DC9CC0D-A419-4E3F-9533-3D82B1AEBCCD}">
      <dgm:prSet/>
      <dgm:spPr/>
      <dgm:t>
        <a:bodyPr/>
        <a:lstStyle/>
        <a:p>
          <a:endParaRPr lang="en-US"/>
        </a:p>
      </dgm:t>
    </dgm:pt>
    <dgm:pt modelId="{C2B904D2-A09D-4AA9-B19F-E8FB45444AF1}">
      <dgm:prSet phldrT="[Text]"/>
      <dgm:spPr/>
      <dgm:t>
        <a:bodyPr/>
        <a:lstStyle/>
        <a:p>
          <a:r>
            <a:rPr lang="en-US" dirty="0" smtClean="0"/>
            <a:t>Take some risks, experience cultures in non-patronizing ways.</a:t>
          </a:r>
          <a:endParaRPr lang="en-US" dirty="0"/>
        </a:p>
      </dgm:t>
    </dgm:pt>
    <dgm:pt modelId="{57B353D5-05AD-4BF9-B75C-29AEC03144CF}" type="parTrans" cxnId="{DDE6C38D-117D-445F-96F4-0C45805578AB}">
      <dgm:prSet/>
      <dgm:spPr/>
      <dgm:t>
        <a:bodyPr/>
        <a:lstStyle/>
        <a:p>
          <a:endParaRPr lang="en-US"/>
        </a:p>
      </dgm:t>
    </dgm:pt>
    <dgm:pt modelId="{A9DBF219-D3C2-421A-8146-AE6A311022F0}" type="sibTrans" cxnId="{DDE6C38D-117D-445F-96F4-0C45805578AB}">
      <dgm:prSet/>
      <dgm:spPr/>
      <dgm:t>
        <a:bodyPr/>
        <a:lstStyle/>
        <a:p>
          <a:endParaRPr lang="en-US"/>
        </a:p>
      </dgm:t>
    </dgm:pt>
    <dgm:pt modelId="{E72AC3ED-EB6A-41EF-A70A-7EFC709DFAE1}" type="pres">
      <dgm:prSet presAssocID="{08F54359-A727-492C-8846-D08A68BA3876}" presName="matrix" presStyleCnt="0">
        <dgm:presLayoutVars>
          <dgm:chMax val="1"/>
          <dgm:dir/>
          <dgm:resizeHandles val="exact"/>
        </dgm:presLayoutVars>
      </dgm:prSet>
      <dgm:spPr/>
      <dgm:t>
        <a:bodyPr/>
        <a:lstStyle/>
        <a:p>
          <a:endParaRPr lang="en-US"/>
        </a:p>
      </dgm:t>
    </dgm:pt>
    <dgm:pt modelId="{61C448C1-934E-4145-81E1-B348C3AD80AF}" type="pres">
      <dgm:prSet presAssocID="{08F54359-A727-492C-8846-D08A68BA3876}" presName="diamond" presStyleLbl="bgShp" presStyleIdx="0" presStyleCnt="1"/>
      <dgm:spPr/>
      <dgm:t>
        <a:bodyPr/>
        <a:lstStyle/>
        <a:p>
          <a:endParaRPr lang="en-US"/>
        </a:p>
      </dgm:t>
    </dgm:pt>
    <dgm:pt modelId="{ACC91E3F-AFB2-4C55-931A-2C22AC547905}" type="pres">
      <dgm:prSet presAssocID="{08F54359-A727-492C-8846-D08A68BA3876}" presName="quad1" presStyleLbl="node1" presStyleIdx="0" presStyleCnt="4">
        <dgm:presLayoutVars>
          <dgm:chMax val="0"/>
          <dgm:chPref val="0"/>
          <dgm:bulletEnabled val="1"/>
        </dgm:presLayoutVars>
      </dgm:prSet>
      <dgm:spPr/>
      <dgm:t>
        <a:bodyPr/>
        <a:lstStyle/>
        <a:p>
          <a:endParaRPr lang="en-US"/>
        </a:p>
      </dgm:t>
    </dgm:pt>
    <dgm:pt modelId="{B3F6D4C5-72CC-442F-A296-A1CC2F363912}" type="pres">
      <dgm:prSet presAssocID="{08F54359-A727-492C-8846-D08A68BA3876}" presName="quad2" presStyleLbl="node1" presStyleIdx="1" presStyleCnt="4">
        <dgm:presLayoutVars>
          <dgm:chMax val="0"/>
          <dgm:chPref val="0"/>
          <dgm:bulletEnabled val="1"/>
        </dgm:presLayoutVars>
      </dgm:prSet>
      <dgm:spPr/>
      <dgm:t>
        <a:bodyPr/>
        <a:lstStyle/>
        <a:p>
          <a:endParaRPr lang="en-US"/>
        </a:p>
      </dgm:t>
    </dgm:pt>
    <dgm:pt modelId="{D503CC12-6185-4B6B-A730-79FC2C47911E}" type="pres">
      <dgm:prSet presAssocID="{08F54359-A727-492C-8846-D08A68BA3876}" presName="quad3" presStyleLbl="node1" presStyleIdx="2" presStyleCnt="4">
        <dgm:presLayoutVars>
          <dgm:chMax val="0"/>
          <dgm:chPref val="0"/>
          <dgm:bulletEnabled val="1"/>
        </dgm:presLayoutVars>
      </dgm:prSet>
      <dgm:spPr/>
      <dgm:t>
        <a:bodyPr/>
        <a:lstStyle/>
        <a:p>
          <a:endParaRPr lang="en-US"/>
        </a:p>
      </dgm:t>
    </dgm:pt>
    <dgm:pt modelId="{43C75C4D-0438-4DA8-82DD-2730319A1F5E}" type="pres">
      <dgm:prSet presAssocID="{08F54359-A727-492C-8846-D08A68BA3876}" presName="quad4" presStyleLbl="node1" presStyleIdx="3" presStyleCnt="4">
        <dgm:presLayoutVars>
          <dgm:chMax val="0"/>
          <dgm:chPref val="0"/>
          <dgm:bulletEnabled val="1"/>
        </dgm:presLayoutVars>
      </dgm:prSet>
      <dgm:spPr/>
      <dgm:t>
        <a:bodyPr/>
        <a:lstStyle/>
        <a:p>
          <a:endParaRPr lang="en-US"/>
        </a:p>
      </dgm:t>
    </dgm:pt>
  </dgm:ptLst>
  <dgm:cxnLst>
    <dgm:cxn modelId="{2DC9CC0D-A419-4E3F-9533-3D82B1AEBCCD}" srcId="{08F54359-A727-492C-8846-D08A68BA3876}" destId="{B2700A9D-D916-4B86-B62D-050C7F7C81A4}" srcOrd="2" destOrd="0" parTransId="{1A5A6439-D423-4943-9452-F8FE05F5A3AD}" sibTransId="{E0C3EB38-AF82-418B-87A0-97F5FE87C327}"/>
    <dgm:cxn modelId="{0A3EDDF4-B27E-413F-9264-B64DA5D90D43}" srcId="{08F54359-A727-492C-8846-D08A68BA3876}" destId="{002182F4-85A7-4D73-8C51-E9DFFABF164A}" srcOrd="0" destOrd="0" parTransId="{0D8F3DDC-F3C3-4F1E-A4F9-F2E0A237A547}" sibTransId="{D3027F37-56A0-415F-9A56-01B3DB0786F5}"/>
    <dgm:cxn modelId="{09EC39CB-5015-4E1F-9C20-80555F3280B8}" type="presOf" srcId="{B2700A9D-D916-4B86-B62D-050C7F7C81A4}" destId="{D503CC12-6185-4B6B-A730-79FC2C47911E}" srcOrd="0" destOrd="0" presId="urn:microsoft.com/office/officeart/2005/8/layout/matrix3"/>
    <dgm:cxn modelId="{42B2C005-C835-4841-BB54-CABF99137AD4}" type="presOf" srcId="{08F54359-A727-492C-8846-D08A68BA3876}" destId="{E72AC3ED-EB6A-41EF-A70A-7EFC709DFAE1}" srcOrd="0" destOrd="0" presId="urn:microsoft.com/office/officeart/2005/8/layout/matrix3"/>
    <dgm:cxn modelId="{DDE6C38D-117D-445F-96F4-0C45805578AB}" srcId="{08F54359-A727-492C-8846-D08A68BA3876}" destId="{C2B904D2-A09D-4AA9-B19F-E8FB45444AF1}" srcOrd="3" destOrd="0" parTransId="{57B353D5-05AD-4BF9-B75C-29AEC03144CF}" sibTransId="{A9DBF219-D3C2-421A-8146-AE6A311022F0}"/>
    <dgm:cxn modelId="{FD7A93B4-A5A7-4A9F-910E-DA58118DF0D2}" srcId="{08F54359-A727-492C-8846-D08A68BA3876}" destId="{774C7650-4B52-47E4-80D3-2A8776E5143E}" srcOrd="1" destOrd="0" parTransId="{0E7C64E0-C79D-4FE2-B8BB-6AC52CC338DC}" sibTransId="{1BF6D9C6-D10C-41DF-98CE-BAD53237BA7F}"/>
    <dgm:cxn modelId="{A9396DD4-1A01-48D5-A157-84E052136ADE}" type="presOf" srcId="{774C7650-4B52-47E4-80D3-2A8776E5143E}" destId="{B3F6D4C5-72CC-442F-A296-A1CC2F363912}" srcOrd="0" destOrd="0" presId="urn:microsoft.com/office/officeart/2005/8/layout/matrix3"/>
    <dgm:cxn modelId="{558ABBC1-EA98-457C-97B2-2E8CF95FED6F}" type="presOf" srcId="{C2B904D2-A09D-4AA9-B19F-E8FB45444AF1}" destId="{43C75C4D-0438-4DA8-82DD-2730319A1F5E}" srcOrd="0" destOrd="0" presId="urn:microsoft.com/office/officeart/2005/8/layout/matrix3"/>
    <dgm:cxn modelId="{BE0F4835-C70F-4AA6-B7C3-0FDDFAC25680}" type="presOf" srcId="{002182F4-85A7-4D73-8C51-E9DFFABF164A}" destId="{ACC91E3F-AFB2-4C55-931A-2C22AC547905}" srcOrd="0" destOrd="0" presId="urn:microsoft.com/office/officeart/2005/8/layout/matrix3"/>
    <dgm:cxn modelId="{5B8C6814-1006-4FCA-814E-54581DC27162}" type="presParOf" srcId="{E72AC3ED-EB6A-41EF-A70A-7EFC709DFAE1}" destId="{61C448C1-934E-4145-81E1-B348C3AD80AF}" srcOrd="0" destOrd="0" presId="urn:microsoft.com/office/officeart/2005/8/layout/matrix3"/>
    <dgm:cxn modelId="{8FC8C32C-44B2-475A-AE4B-A79340145108}" type="presParOf" srcId="{E72AC3ED-EB6A-41EF-A70A-7EFC709DFAE1}" destId="{ACC91E3F-AFB2-4C55-931A-2C22AC547905}" srcOrd="1" destOrd="0" presId="urn:microsoft.com/office/officeart/2005/8/layout/matrix3"/>
    <dgm:cxn modelId="{2353BF7C-AD9F-4A1A-96DF-48F707C34037}" type="presParOf" srcId="{E72AC3ED-EB6A-41EF-A70A-7EFC709DFAE1}" destId="{B3F6D4C5-72CC-442F-A296-A1CC2F363912}" srcOrd="2" destOrd="0" presId="urn:microsoft.com/office/officeart/2005/8/layout/matrix3"/>
    <dgm:cxn modelId="{96AD29E4-35D0-47B2-BC7E-E47233803E60}" type="presParOf" srcId="{E72AC3ED-EB6A-41EF-A70A-7EFC709DFAE1}" destId="{D503CC12-6185-4B6B-A730-79FC2C47911E}" srcOrd="3" destOrd="0" presId="urn:microsoft.com/office/officeart/2005/8/layout/matrix3"/>
    <dgm:cxn modelId="{000E514B-620A-4B21-BDD3-71DEFD3035A1}" type="presParOf" srcId="{E72AC3ED-EB6A-41EF-A70A-7EFC709DFAE1}" destId="{43C75C4D-0438-4DA8-82DD-2730319A1F5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CE7E6-6682-40B4-9AB2-F5A2141BF4B0}" type="doc">
      <dgm:prSet loTypeId="urn:microsoft.com/office/officeart/2005/8/layout/cycle6" loCatId="relationship" qsTypeId="urn:microsoft.com/office/officeart/2005/8/quickstyle/simple2" qsCatId="simple" csTypeId="urn:microsoft.com/office/officeart/2005/8/colors/colorful4" csCatId="colorful" phldr="1"/>
      <dgm:spPr/>
      <dgm:t>
        <a:bodyPr/>
        <a:lstStyle/>
        <a:p>
          <a:endParaRPr lang="en-US"/>
        </a:p>
      </dgm:t>
    </dgm:pt>
    <dgm:pt modelId="{8246FC50-BC8E-46D1-A9F8-0ABAFFFC8322}">
      <dgm:prSet phldrT="[Text]" custT="1"/>
      <dgm:spPr/>
      <dgm:t>
        <a:bodyPr/>
        <a:lstStyle/>
        <a:p>
          <a:r>
            <a:rPr lang="en-US" sz="2400" b="1" dirty="0" smtClean="0">
              <a:latin typeface="Tw Cen MT" pitchFamily="34" charset="0"/>
            </a:rPr>
            <a:t>Validating</a:t>
          </a:r>
          <a:endParaRPr lang="en-US" sz="2400" b="1" dirty="0">
            <a:latin typeface="Tw Cen MT" pitchFamily="34" charset="0"/>
          </a:endParaRPr>
        </a:p>
      </dgm:t>
    </dgm:pt>
    <dgm:pt modelId="{D0AD37A9-0AE9-440A-9AC2-53A182411503}" type="parTrans" cxnId="{63724F2C-E007-46F7-A5A1-C028CA9DC857}">
      <dgm:prSet/>
      <dgm:spPr/>
      <dgm:t>
        <a:bodyPr/>
        <a:lstStyle/>
        <a:p>
          <a:endParaRPr lang="en-US" sz="1600" b="1">
            <a:latin typeface="Tw Cen MT" pitchFamily="34" charset="0"/>
          </a:endParaRPr>
        </a:p>
      </dgm:t>
    </dgm:pt>
    <dgm:pt modelId="{B0239CAD-CD07-46B1-914C-2889802ECE96}" type="sibTrans" cxnId="{63724F2C-E007-46F7-A5A1-C028CA9DC857}">
      <dgm:prSet/>
      <dgm:spPr/>
      <dgm:t>
        <a:bodyPr/>
        <a:lstStyle/>
        <a:p>
          <a:endParaRPr lang="en-US" sz="1600" b="1">
            <a:latin typeface="Tw Cen MT" pitchFamily="34" charset="0"/>
          </a:endParaRPr>
        </a:p>
      </dgm:t>
    </dgm:pt>
    <dgm:pt modelId="{624BCAB1-B55F-4C38-92E8-C01271ECD8DD}">
      <dgm:prSet phldrT="[Text]" custT="1"/>
      <dgm:spPr/>
      <dgm:t>
        <a:bodyPr/>
        <a:lstStyle/>
        <a:p>
          <a:r>
            <a:rPr lang="en-US" sz="1800" b="1" dirty="0" smtClean="0">
              <a:latin typeface="Tw Cen MT" pitchFamily="34" charset="0"/>
            </a:rPr>
            <a:t>Comprehensive</a:t>
          </a:r>
          <a:endParaRPr lang="en-US" sz="1800" b="1" dirty="0">
            <a:latin typeface="Tw Cen MT" pitchFamily="34" charset="0"/>
          </a:endParaRPr>
        </a:p>
      </dgm:t>
    </dgm:pt>
    <dgm:pt modelId="{D0F60A8B-F050-4540-8170-54BC1BBBA1C0}" type="parTrans" cxnId="{0556F8B1-1FC5-4E10-8ABD-FB840EBFF1EF}">
      <dgm:prSet/>
      <dgm:spPr/>
      <dgm:t>
        <a:bodyPr/>
        <a:lstStyle/>
        <a:p>
          <a:endParaRPr lang="en-US" sz="1600" b="1">
            <a:latin typeface="Tw Cen MT" pitchFamily="34" charset="0"/>
          </a:endParaRPr>
        </a:p>
      </dgm:t>
    </dgm:pt>
    <dgm:pt modelId="{A52517D4-9D80-48AA-AB3B-3FB3E782CC14}" type="sibTrans" cxnId="{0556F8B1-1FC5-4E10-8ABD-FB840EBFF1EF}">
      <dgm:prSet/>
      <dgm:spPr/>
      <dgm:t>
        <a:bodyPr/>
        <a:lstStyle/>
        <a:p>
          <a:endParaRPr lang="en-US" sz="1600" b="1">
            <a:latin typeface="Tw Cen MT" pitchFamily="34" charset="0"/>
          </a:endParaRPr>
        </a:p>
      </dgm:t>
    </dgm:pt>
    <dgm:pt modelId="{224FBD21-A790-406B-A7EF-685D2C15F0C8}">
      <dgm:prSet phldrT="[Text]" custT="1"/>
      <dgm:spPr/>
      <dgm:t>
        <a:bodyPr/>
        <a:lstStyle/>
        <a:p>
          <a:r>
            <a:rPr lang="en-US" sz="2400" b="1" dirty="0" smtClean="0">
              <a:latin typeface="Tw Cen MT" pitchFamily="34" charset="0"/>
            </a:rPr>
            <a:t>Multidimensional</a:t>
          </a:r>
          <a:endParaRPr lang="en-US" sz="2400" b="1" dirty="0">
            <a:latin typeface="Tw Cen MT" pitchFamily="34" charset="0"/>
          </a:endParaRPr>
        </a:p>
      </dgm:t>
    </dgm:pt>
    <dgm:pt modelId="{F76693B1-8DB7-4EC2-B280-1F09546C97D1}" type="parTrans" cxnId="{9367AC60-78F2-415E-9ABC-4216A9D03598}">
      <dgm:prSet/>
      <dgm:spPr/>
      <dgm:t>
        <a:bodyPr/>
        <a:lstStyle/>
        <a:p>
          <a:endParaRPr lang="en-US" sz="1600" b="1">
            <a:latin typeface="Tw Cen MT" pitchFamily="34" charset="0"/>
          </a:endParaRPr>
        </a:p>
      </dgm:t>
    </dgm:pt>
    <dgm:pt modelId="{F548D64E-B3E0-4C3F-8AF6-7D4EDC0BE3BA}" type="sibTrans" cxnId="{9367AC60-78F2-415E-9ABC-4216A9D03598}">
      <dgm:prSet/>
      <dgm:spPr/>
      <dgm:t>
        <a:bodyPr/>
        <a:lstStyle/>
        <a:p>
          <a:endParaRPr lang="en-US" sz="1600" b="1">
            <a:latin typeface="Tw Cen MT" pitchFamily="34" charset="0"/>
          </a:endParaRPr>
        </a:p>
      </dgm:t>
    </dgm:pt>
    <dgm:pt modelId="{72A9F0AF-2E6F-433B-A730-93290F71BB14}">
      <dgm:prSet phldrT="[Text]" custT="1"/>
      <dgm:spPr/>
      <dgm:t>
        <a:bodyPr/>
        <a:lstStyle/>
        <a:p>
          <a:r>
            <a:rPr lang="en-US" sz="1600" b="1" dirty="0" smtClean="0">
              <a:latin typeface="Tw Cen MT" pitchFamily="34" charset="0"/>
            </a:rPr>
            <a:t> </a:t>
          </a:r>
          <a:r>
            <a:rPr lang="en-US" sz="2400" b="1" dirty="0" smtClean="0">
              <a:latin typeface="Tw Cen MT" pitchFamily="34" charset="0"/>
            </a:rPr>
            <a:t>Emancipatory</a:t>
          </a:r>
          <a:endParaRPr lang="en-US" sz="2400" b="1" dirty="0">
            <a:latin typeface="Tw Cen MT" pitchFamily="34" charset="0"/>
          </a:endParaRPr>
        </a:p>
      </dgm:t>
    </dgm:pt>
    <dgm:pt modelId="{BC8A5535-39FF-4A9C-B884-9E7859DFBB0D}" type="parTrans" cxnId="{F2822B5C-BDFD-47E2-A175-D7CC47E68A39}">
      <dgm:prSet/>
      <dgm:spPr/>
      <dgm:t>
        <a:bodyPr/>
        <a:lstStyle/>
        <a:p>
          <a:endParaRPr lang="en-US" sz="1600" b="1">
            <a:latin typeface="Tw Cen MT" pitchFamily="34" charset="0"/>
          </a:endParaRPr>
        </a:p>
      </dgm:t>
    </dgm:pt>
    <dgm:pt modelId="{8B2D39CA-B879-42B4-9F28-AEA73834ACE8}" type="sibTrans" cxnId="{F2822B5C-BDFD-47E2-A175-D7CC47E68A39}">
      <dgm:prSet/>
      <dgm:spPr/>
      <dgm:t>
        <a:bodyPr/>
        <a:lstStyle/>
        <a:p>
          <a:endParaRPr lang="en-US" sz="1600" b="1">
            <a:latin typeface="Tw Cen MT" pitchFamily="34" charset="0"/>
          </a:endParaRPr>
        </a:p>
      </dgm:t>
    </dgm:pt>
    <dgm:pt modelId="{9B76F173-3396-492F-8CD6-8D13F5523DA0}">
      <dgm:prSet phldrT="[Text]" custT="1"/>
      <dgm:spPr/>
      <dgm:t>
        <a:bodyPr/>
        <a:lstStyle/>
        <a:p>
          <a:r>
            <a:rPr lang="en-US" sz="2000" b="1" dirty="0" smtClean="0">
              <a:latin typeface="Tw Cen MT" pitchFamily="34" charset="0"/>
            </a:rPr>
            <a:t>Transformative</a:t>
          </a:r>
          <a:endParaRPr lang="en-US" sz="2000" b="1" dirty="0">
            <a:latin typeface="Tw Cen MT" pitchFamily="34" charset="0"/>
          </a:endParaRPr>
        </a:p>
      </dgm:t>
    </dgm:pt>
    <dgm:pt modelId="{08715B88-9C54-466D-87E6-115C631D7C96}" type="parTrans" cxnId="{05DBB7E1-C624-4DF7-8C0B-DB2DC77B4BBA}">
      <dgm:prSet/>
      <dgm:spPr/>
      <dgm:t>
        <a:bodyPr/>
        <a:lstStyle/>
        <a:p>
          <a:endParaRPr lang="en-US" sz="1600" b="1">
            <a:latin typeface="Tw Cen MT" pitchFamily="34" charset="0"/>
          </a:endParaRPr>
        </a:p>
      </dgm:t>
    </dgm:pt>
    <dgm:pt modelId="{9C7253E9-0C4F-4350-B4F5-6C42D0B53CDB}" type="sibTrans" cxnId="{05DBB7E1-C624-4DF7-8C0B-DB2DC77B4BBA}">
      <dgm:prSet/>
      <dgm:spPr/>
      <dgm:t>
        <a:bodyPr/>
        <a:lstStyle/>
        <a:p>
          <a:endParaRPr lang="en-US" sz="1600" b="1">
            <a:latin typeface="Tw Cen MT" pitchFamily="34" charset="0"/>
          </a:endParaRPr>
        </a:p>
      </dgm:t>
    </dgm:pt>
    <dgm:pt modelId="{7BFB1377-17B2-41CD-9491-8C671FA9F9A8}">
      <dgm:prSet phldrT="[Text]" custT="1"/>
      <dgm:spPr/>
      <dgm:t>
        <a:bodyPr/>
        <a:lstStyle/>
        <a:p>
          <a:r>
            <a:rPr lang="en-US" sz="2400" b="1" dirty="0" smtClean="0">
              <a:latin typeface="Tw Cen MT" pitchFamily="34" charset="0"/>
            </a:rPr>
            <a:t>Empowering</a:t>
          </a:r>
          <a:endParaRPr lang="en-US" sz="2400" b="1" dirty="0">
            <a:latin typeface="Tw Cen MT" pitchFamily="34" charset="0"/>
          </a:endParaRPr>
        </a:p>
      </dgm:t>
    </dgm:pt>
    <dgm:pt modelId="{B945C765-0F65-43F8-A2C7-857FE960189B}" type="parTrans" cxnId="{163D8127-2321-49E5-8329-BE2EB8747BF8}">
      <dgm:prSet/>
      <dgm:spPr/>
      <dgm:t>
        <a:bodyPr/>
        <a:lstStyle/>
        <a:p>
          <a:endParaRPr lang="en-US" sz="1600" b="1">
            <a:latin typeface="Tw Cen MT" pitchFamily="34" charset="0"/>
          </a:endParaRPr>
        </a:p>
      </dgm:t>
    </dgm:pt>
    <dgm:pt modelId="{3B77BBC0-6FD4-4C21-9902-02E74D8C19E3}" type="sibTrans" cxnId="{163D8127-2321-49E5-8329-BE2EB8747BF8}">
      <dgm:prSet/>
      <dgm:spPr/>
      <dgm:t>
        <a:bodyPr/>
        <a:lstStyle/>
        <a:p>
          <a:endParaRPr lang="en-US" sz="1600" b="1">
            <a:latin typeface="Tw Cen MT" pitchFamily="34" charset="0"/>
          </a:endParaRPr>
        </a:p>
      </dgm:t>
    </dgm:pt>
    <dgm:pt modelId="{D6E80EC6-929A-4605-B2C5-4F610E06AC7B}" type="pres">
      <dgm:prSet presAssocID="{4E9CE7E6-6682-40B4-9AB2-F5A2141BF4B0}" presName="cycle" presStyleCnt="0">
        <dgm:presLayoutVars>
          <dgm:dir/>
          <dgm:resizeHandles val="exact"/>
        </dgm:presLayoutVars>
      </dgm:prSet>
      <dgm:spPr/>
      <dgm:t>
        <a:bodyPr/>
        <a:lstStyle/>
        <a:p>
          <a:endParaRPr lang="en-US"/>
        </a:p>
      </dgm:t>
    </dgm:pt>
    <dgm:pt modelId="{B9A5B748-22C4-4F7D-AEFE-568B18E8D524}" type="pres">
      <dgm:prSet presAssocID="{8246FC50-BC8E-46D1-A9F8-0ABAFFFC8322}" presName="node" presStyleLbl="node1" presStyleIdx="0" presStyleCnt="6" custScaleX="128118">
        <dgm:presLayoutVars>
          <dgm:bulletEnabled val="1"/>
        </dgm:presLayoutVars>
      </dgm:prSet>
      <dgm:spPr/>
      <dgm:t>
        <a:bodyPr/>
        <a:lstStyle/>
        <a:p>
          <a:endParaRPr lang="en-US"/>
        </a:p>
      </dgm:t>
    </dgm:pt>
    <dgm:pt modelId="{F75FDC35-61CB-45A9-9E3D-672522A34809}" type="pres">
      <dgm:prSet presAssocID="{8246FC50-BC8E-46D1-A9F8-0ABAFFFC8322}" presName="spNode" presStyleCnt="0"/>
      <dgm:spPr/>
    </dgm:pt>
    <dgm:pt modelId="{13C9B176-30F8-4EAB-A260-086C00725F39}" type="pres">
      <dgm:prSet presAssocID="{B0239CAD-CD07-46B1-914C-2889802ECE96}" presName="sibTrans" presStyleLbl="sibTrans1D1" presStyleIdx="0" presStyleCnt="6"/>
      <dgm:spPr/>
      <dgm:t>
        <a:bodyPr/>
        <a:lstStyle/>
        <a:p>
          <a:endParaRPr lang="en-US"/>
        </a:p>
      </dgm:t>
    </dgm:pt>
    <dgm:pt modelId="{D3A95ADA-AC12-4944-A73B-37681FB5733B}" type="pres">
      <dgm:prSet presAssocID="{624BCAB1-B55F-4C38-92E8-C01271ECD8DD}" presName="node" presStyleLbl="node1" presStyleIdx="1" presStyleCnt="6" custScaleX="164282" custScaleY="103475" custRadScaleRad="98260" custRadScaleInc="9033">
        <dgm:presLayoutVars>
          <dgm:bulletEnabled val="1"/>
        </dgm:presLayoutVars>
      </dgm:prSet>
      <dgm:spPr/>
      <dgm:t>
        <a:bodyPr/>
        <a:lstStyle/>
        <a:p>
          <a:endParaRPr lang="en-US"/>
        </a:p>
      </dgm:t>
    </dgm:pt>
    <dgm:pt modelId="{F6CE7D90-0FA2-47C4-AE24-F661C680FC00}" type="pres">
      <dgm:prSet presAssocID="{624BCAB1-B55F-4C38-92E8-C01271ECD8DD}" presName="spNode" presStyleCnt="0"/>
      <dgm:spPr/>
    </dgm:pt>
    <dgm:pt modelId="{A4107ED0-3F58-4375-BC7C-0717BBFA290C}" type="pres">
      <dgm:prSet presAssocID="{A52517D4-9D80-48AA-AB3B-3FB3E782CC14}" presName="sibTrans" presStyleLbl="sibTrans1D1" presStyleIdx="1" presStyleCnt="6"/>
      <dgm:spPr/>
      <dgm:t>
        <a:bodyPr/>
        <a:lstStyle/>
        <a:p>
          <a:endParaRPr lang="en-US"/>
        </a:p>
      </dgm:t>
    </dgm:pt>
    <dgm:pt modelId="{2827919B-69E2-405F-88A6-CAE66BC7ABCC}" type="pres">
      <dgm:prSet presAssocID="{224FBD21-A790-406B-A7EF-685D2C15F0C8}" presName="node" presStyleLbl="node1" presStyleIdx="2" presStyleCnt="6" custScaleX="211347" custScaleY="116662">
        <dgm:presLayoutVars>
          <dgm:bulletEnabled val="1"/>
        </dgm:presLayoutVars>
      </dgm:prSet>
      <dgm:spPr/>
      <dgm:t>
        <a:bodyPr/>
        <a:lstStyle/>
        <a:p>
          <a:endParaRPr lang="en-US"/>
        </a:p>
      </dgm:t>
    </dgm:pt>
    <dgm:pt modelId="{CE9875C4-63C5-4227-8172-821EB7309852}" type="pres">
      <dgm:prSet presAssocID="{224FBD21-A790-406B-A7EF-685D2C15F0C8}" presName="spNode" presStyleCnt="0"/>
      <dgm:spPr/>
    </dgm:pt>
    <dgm:pt modelId="{96172E28-BF3F-4359-A0B0-90E3C5C09820}" type="pres">
      <dgm:prSet presAssocID="{F548D64E-B3E0-4C3F-8AF6-7D4EDC0BE3BA}" presName="sibTrans" presStyleLbl="sibTrans1D1" presStyleIdx="2" presStyleCnt="6"/>
      <dgm:spPr/>
      <dgm:t>
        <a:bodyPr/>
        <a:lstStyle/>
        <a:p>
          <a:endParaRPr lang="en-US"/>
        </a:p>
      </dgm:t>
    </dgm:pt>
    <dgm:pt modelId="{AB6B278C-4317-4D00-8550-8220F0391829}" type="pres">
      <dgm:prSet presAssocID="{72A9F0AF-2E6F-433B-A730-93290F71BB14}" presName="node" presStyleLbl="node1" presStyleIdx="3" presStyleCnt="6" custScaleX="236780" custRadScaleRad="99695" custRadScaleInc="-5469">
        <dgm:presLayoutVars>
          <dgm:bulletEnabled val="1"/>
        </dgm:presLayoutVars>
      </dgm:prSet>
      <dgm:spPr/>
      <dgm:t>
        <a:bodyPr/>
        <a:lstStyle/>
        <a:p>
          <a:endParaRPr lang="en-US"/>
        </a:p>
      </dgm:t>
    </dgm:pt>
    <dgm:pt modelId="{0534DC11-488B-485B-9941-CAA66268259C}" type="pres">
      <dgm:prSet presAssocID="{72A9F0AF-2E6F-433B-A730-93290F71BB14}" presName="spNode" presStyleCnt="0"/>
      <dgm:spPr/>
    </dgm:pt>
    <dgm:pt modelId="{4B7AA265-D9BF-4634-8AA2-CFB315557361}" type="pres">
      <dgm:prSet presAssocID="{8B2D39CA-B879-42B4-9F28-AEA73834ACE8}" presName="sibTrans" presStyleLbl="sibTrans1D1" presStyleIdx="3" presStyleCnt="6"/>
      <dgm:spPr/>
      <dgm:t>
        <a:bodyPr/>
        <a:lstStyle/>
        <a:p>
          <a:endParaRPr lang="en-US"/>
        </a:p>
      </dgm:t>
    </dgm:pt>
    <dgm:pt modelId="{35E18B2A-C3BB-4739-A987-BA4C97E15C4F}" type="pres">
      <dgm:prSet presAssocID="{7BFB1377-17B2-41CD-9491-8C671FA9F9A8}" presName="node" presStyleLbl="node1" presStyleIdx="4" presStyleCnt="6" custScaleX="205613">
        <dgm:presLayoutVars>
          <dgm:bulletEnabled val="1"/>
        </dgm:presLayoutVars>
      </dgm:prSet>
      <dgm:spPr/>
      <dgm:t>
        <a:bodyPr/>
        <a:lstStyle/>
        <a:p>
          <a:endParaRPr lang="en-US"/>
        </a:p>
      </dgm:t>
    </dgm:pt>
    <dgm:pt modelId="{3D0340FF-8E13-4732-8B72-570303DD8DC2}" type="pres">
      <dgm:prSet presAssocID="{7BFB1377-17B2-41CD-9491-8C671FA9F9A8}" presName="spNode" presStyleCnt="0"/>
      <dgm:spPr/>
    </dgm:pt>
    <dgm:pt modelId="{F48B7AE8-1656-42C2-BDEE-1A03201E0201}" type="pres">
      <dgm:prSet presAssocID="{3B77BBC0-6FD4-4C21-9902-02E74D8C19E3}" presName="sibTrans" presStyleLbl="sibTrans1D1" presStyleIdx="4" presStyleCnt="6"/>
      <dgm:spPr/>
      <dgm:t>
        <a:bodyPr/>
        <a:lstStyle/>
        <a:p>
          <a:endParaRPr lang="en-US"/>
        </a:p>
      </dgm:t>
    </dgm:pt>
    <dgm:pt modelId="{311BD7FD-697B-4969-9B80-19EF5DB10A86}" type="pres">
      <dgm:prSet presAssocID="{9B76F173-3396-492F-8CD6-8D13F5523DA0}" presName="node" presStyleLbl="node1" presStyleIdx="5" presStyleCnt="6" custScaleX="219336" custScaleY="99088">
        <dgm:presLayoutVars>
          <dgm:bulletEnabled val="1"/>
        </dgm:presLayoutVars>
      </dgm:prSet>
      <dgm:spPr/>
      <dgm:t>
        <a:bodyPr/>
        <a:lstStyle/>
        <a:p>
          <a:endParaRPr lang="en-US"/>
        </a:p>
      </dgm:t>
    </dgm:pt>
    <dgm:pt modelId="{71FD6BEB-4F24-4E78-81B2-62128B6CCFC8}" type="pres">
      <dgm:prSet presAssocID="{9B76F173-3396-492F-8CD6-8D13F5523DA0}" presName="spNode" presStyleCnt="0"/>
      <dgm:spPr/>
    </dgm:pt>
    <dgm:pt modelId="{E53C714D-1662-491B-A579-AC768FC69C39}" type="pres">
      <dgm:prSet presAssocID="{9C7253E9-0C4F-4350-B4F5-6C42D0B53CDB}" presName="sibTrans" presStyleLbl="sibTrans1D1" presStyleIdx="5" presStyleCnt="6"/>
      <dgm:spPr/>
      <dgm:t>
        <a:bodyPr/>
        <a:lstStyle/>
        <a:p>
          <a:endParaRPr lang="en-US"/>
        </a:p>
      </dgm:t>
    </dgm:pt>
  </dgm:ptLst>
  <dgm:cxnLst>
    <dgm:cxn modelId="{4CADE66B-671C-4702-9E54-9E27E848ED23}" type="presOf" srcId="{9B76F173-3396-492F-8CD6-8D13F5523DA0}" destId="{311BD7FD-697B-4969-9B80-19EF5DB10A86}" srcOrd="0" destOrd="0" presId="urn:microsoft.com/office/officeart/2005/8/layout/cycle6"/>
    <dgm:cxn modelId="{B6059887-784D-4390-AC7D-16E43F9B0AEC}" type="presOf" srcId="{A52517D4-9D80-48AA-AB3B-3FB3E782CC14}" destId="{A4107ED0-3F58-4375-BC7C-0717BBFA290C}" srcOrd="0" destOrd="0" presId="urn:microsoft.com/office/officeart/2005/8/layout/cycle6"/>
    <dgm:cxn modelId="{833B54D4-6180-4FC8-8A41-BACABCE4695E}" type="presOf" srcId="{8246FC50-BC8E-46D1-A9F8-0ABAFFFC8322}" destId="{B9A5B748-22C4-4F7D-AEFE-568B18E8D524}" srcOrd="0" destOrd="0" presId="urn:microsoft.com/office/officeart/2005/8/layout/cycle6"/>
    <dgm:cxn modelId="{9367AC60-78F2-415E-9ABC-4216A9D03598}" srcId="{4E9CE7E6-6682-40B4-9AB2-F5A2141BF4B0}" destId="{224FBD21-A790-406B-A7EF-685D2C15F0C8}" srcOrd="2" destOrd="0" parTransId="{F76693B1-8DB7-4EC2-B280-1F09546C97D1}" sibTransId="{F548D64E-B3E0-4C3F-8AF6-7D4EDC0BE3BA}"/>
    <dgm:cxn modelId="{05DBB7E1-C624-4DF7-8C0B-DB2DC77B4BBA}" srcId="{4E9CE7E6-6682-40B4-9AB2-F5A2141BF4B0}" destId="{9B76F173-3396-492F-8CD6-8D13F5523DA0}" srcOrd="5" destOrd="0" parTransId="{08715B88-9C54-466D-87E6-115C631D7C96}" sibTransId="{9C7253E9-0C4F-4350-B4F5-6C42D0B53CDB}"/>
    <dgm:cxn modelId="{82B09D67-7B90-4267-8559-AA9C1D19BB43}" type="presOf" srcId="{3B77BBC0-6FD4-4C21-9902-02E74D8C19E3}" destId="{F48B7AE8-1656-42C2-BDEE-1A03201E0201}" srcOrd="0" destOrd="0" presId="urn:microsoft.com/office/officeart/2005/8/layout/cycle6"/>
    <dgm:cxn modelId="{022FA673-F153-4680-AE4B-A547BD8FAF2D}" type="presOf" srcId="{7BFB1377-17B2-41CD-9491-8C671FA9F9A8}" destId="{35E18B2A-C3BB-4739-A987-BA4C97E15C4F}" srcOrd="0" destOrd="0" presId="urn:microsoft.com/office/officeart/2005/8/layout/cycle6"/>
    <dgm:cxn modelId="{D0537E96-B400-4A67-95BF-C1778836501C}" type="presOf" srcId="{4E9CE7E6-6682-40B4-9AB2-F5A2141BF4B0}" destId="{D6E80EC6-929A-4605-B2C5-4F610E06AC7B}" srcOrd="0" destOrd="0" presId="urn:microsoft.com/office/officeart/2005/8/layout/cycle6"/>
    <dgm:cxn modelId="{A599B7AB-BFE1-474D-A08F-80BADCFED310}" type="presOf" srcId="{B0239CAD-CD07-46B1-914C-2889802ECE96}" destId="{13C9B176-30F8-4EAB-A260-086C00725F39}" srcOrd="0" destOrd="0" presId="urn:microsoft.com/office/officeart/2005/8/layout/cycle6"/>
    <dgm:cxn modelId="{163D8127-2321-49E5-8329-BE2EB8747BF8}" srcId="{4E9CE7E6-6682-40B4-9AB2-F5A2141BF4B0}" destId="{7BFB1377-17B2-41CD-9491-8C671FA9F9A8}" srcOrd="4" destOrd="0" parTransId="{B945C765-0F65-43F8-A2C7-857FE960189B}" sibTransId="{3B77BBC0-6FD4-4C21-9902-02E74D8C19E3}"/>
    <dgm:cxn modelId="{B3BCE043-A910-4F77-AB00-59EDE65EA522}" type="presOf" srcId="{9C7253E9-0C4F-4350-B4F5-6C42D0B53CDB}" destId="{E53C714D-1662-491B-A579-AC768FC69C39}" srcOrd="0" destOrd="0" presId="urn:microsoft.com/office/officeart/2005/8/layout/cycle6"/>
    <dgm:cxn modelId="{F728B93D-3B59-48BA-ADBA-6581378EF3A8}" type="presOf" srcId="{72A9F0AF-2E6F-433B-A730-93290F71BB14}" destId="{AB6B278C-4317-4D00-8550-8220F0391829}" srcOrd="0" destOrd="0" presId="urn:microsoft.com/office/officeart/2005/8/layout/cycle6"/>
    <dgm:cxn modelId="{F2822B5C-BDFD-47E2-A175-D7CC47E68A39}" srcId="{4E9CE7E6-6682-40B4-9AB2-F5A2141BF4B0}" destId="{72A9F0AF-2E6F-433B-A730-93290F71BB14}" srcOrd="3" destOrd="0" parTransId="{BC8A5535-39FF-4A9C-B884-9E7859DFBB0D}" sibTransId="{8B2D39CA-B879-42B4-9F28-AEA73834ACE8}"/>
    <dgm:cxn modelId="{F29C0A4F-2173-4DFC-9A04-EB852F51ED46}" type="presOf" srcId="{624BCAB1-B55F-4C38-92E8-C01271ECD8DD}" destId="{D3A95ADA-AC12-4944-A73B-37681FB5733B}" srcOrd="0" destOrd="0" presId="urn:microsoft.com/office/officeart/2005/8/layout/cycle6"/>
    <dgm:cxn modelId="{0556F8B1-1FC5-4E10-8ABD-FB840EBFF1EF}" srcId="{4E9CE7E6-6682-40B4-9AB2-F5A2141BF4B0}" destId="{624BCAB1-B55F-4C38-92E8-C01271ECD8DD}" srcOrd="1" destOrd="0" parTransId="{D0F60A8B-F050-4540-8170-54BC1BBBA1C0}" sibTransId="{A52517D4-9D80-48AA-AB3B-3FB3E782CC14}"/>
    <dgm:cxn modelId="{63724F2C-E007-46F7-A5A1-C028CA9DC857}" srcId="{4E9CE7E6-6682-40B4-9AB2-F5A2141BF4B0}" destId="{8246FC50-BC8E-46D1-A9F8-0ABAFFFC8322}" srcOrd="0" destOrd="0" parTransId="{D0AD37A9-0AE9-440A-9AC2-53A182411503}" sibTransId="{B0239CAD-CD07-46B1-914C-2889802ECE96}"/>
    <dgm:cxn modelId="{75B34CBE-35DF-4CD7-B4BA-413729317E7B}" type="presOf" srcId="{F548D64E-B3E0-4C3F-8AF6-7D4EDC0BE3BA}" destId="{96172E28-BF3F-4359-A0B0-90E3C5C09820}" srcOrd="0" destOrd="0" presId="urn:microsoft.com/office/officeart/2005/8/layout/cycle6"/>
    <dgm:cxn modelId="{7A44F314-5B60-44BB-B7DF-74C57EEF5F30}" type="presOf" srcId="{8B2D39CA-B879-42B4-9F28-AEA73834ACE8}" destId="{4B7AA265-D9BF-4634-8AA2-CFB315557361}" srcOrd="0" destOrd="0" presId="urn:microsoft.com/office/officeart/2005/8/layout/cycle6"/>
    <dgm:cxn modelId="{982FD7E8-915B-4A65-A4F0-4FA0E8CE8A6A}" type="presOf" srcId="{224FBD21-A790-406B-A7EF-685D2C15F0C8}" destId="{2827919B-69E2-405F-88A6-CAE66BC7ABCC}" srcOrd="0" destOrd="0" presId="urn:microsoft.com/office/officeart/2005/8/layout/cycle6"/>
    <dgm:cxn modelId="{DD78543F-2C08-4D85-B163-C4F74E7F9258}" type="presParOf" srcId="{D6E80EC6-929A-4605-B2C5-4F610E06AC7B}" destId="{B9A5B748-22C4-4F7D-AEFE-568B18E8D524}" srcOrd="0" destOrd="0" presId="urn:microsoft.com/office/officeart/2005/8/layout/cycle6"/>
    <dgm:cxn modelId="{AFAE0F85-0832-4C7E-A996-D350E272A5E0}" type="presParOf" srcId="{D6E80EC6-929A-4605-B2C5-4F610E06AC7B}" destId="{F75FDC35-61CB-45A9-9E3D-672522A34809}" srcOrd="1" destOrd="0" presId="urn:microsoft.com/office/officeart/2005/8/layout/cycle6"/>
    <dgm:cxn modelId="{6ACA2297-16A5-42BB-B54D-9EC483CC17C0}" type="presParOf" srcId="{D6E80EC6-929A-4605-B2C5-4F610E06AC7B}" destId="{13C9B176-30F8-4EAB-A260-086C00725F39}" srcOrd="2" destOrd="0" presId="urn:microsoft.com/office/officeart/2005/8/layout/cycle6"/>
    <dgm:cxn modelId="{5011EF05-DA4D-4098-A8B3-9671CB10DDB1}" type="presParOf" srcId="{D6E80EC6-929A-4605-B2C5-4F610E06AC7B}" destId="{D3A95ADA-AC12-4944-A73B-37681FB5733B}" srcOrd="3" destOrd="0" presId="urn:microsoft.com/office/officeart/2005/8/layout/cycle6"/>
    <dgm:cxn modelId="{18CED533-D7E6-44CF-9958-7558791E72CB}" type="presParOf" srcId="{D6E80EC6-929A-4605-B2C5-4F610E06AC7B}" destId="{F6CE7D90-0FA2-47C4-AE24-F661C680FC00}" srcOrd="4" destOrd="0" presId="urn:microsoft.com/office/officeart/2005/8/layout/cycle6"/>
    <dgm:cxn modelId="{B3FFF00A-1B89-4E76-B538-884EA7468941}" type="presParOf" srcId="{D6E80EC6-929A-4605-B2C5-4F610E06AC7B}" destId="{A4107ED0-3F58-4375-BC7C-0717BBFA290C}" srcOrd="5" destOrd="0" presId="urn:microsoft.com/office/officeart/2005/8/layout/cycle6"/>
    <dgm:cxn modelId="{A8DD0A6E-A263-4BCF-88D6-A097E3BDFF4D}" type="presParOf" srcId="{D6E80EC6-929A-4605-B2C5-4F610E06AC7B}" destId="{2827919B-69E2-405F-88A6-CAE66BC7ABCC}" srcOrd="6" destOrd="0" presId="urn:microsoft.com/office/officeart/2005/8/layout/cycle6"/>
    <dgm:cxn modelId="{A3E70477-D4D0-4F81-8174-EB84FA46734A}" type="presParOf" srcId="{D6E80EC6-929A-4605-B2C5-4F610E06AC7B}" destId="{CE9875C4-63C5-4227-8172-821EB7309852}" srcOrd="7" destOrd="0" presId="urn:microsoft.com/office/officeart/2005/8/layout/cycle6"/>
    <dgm:cxn modelId="{21E22E86-6D57-4F97-B4EE-8FAFE8E6FCE6}" type="presParOf" srcId="{D6E80EC6-929A-4605-B2C5-4F610E06AC7B}" destId="{96172E28-BF3F-4359-A0B0-90E3C5C09820}" srcOrd="8" destOrd="0" presId="urn:microsoft.com/office/officeart/2005/8/layout/cycle6"/>
    <dgm:cxn modelId="{1EFD5A09-F74B-48E4-A63A-3CB6FB60EB38}" type="presParOf" srcId="{D6E80EC6-929A-4605-B2C5-4F610E06AC7B}" destId="{AB6B278C-4317-4D00-8550-8220F0391829}" srcOrd="9" destOrd="0" presId="urn:microsoft.com/office/officeart/2005/8/layout/cycle6"/>
    <dgm:cxn modelId="{F7BB3F8D-410E-4362-8EE8-E1AC2413761A}" type="presParOf" srcId="{D6E80EC6-929A-4605-B2C5-4F610E06AC7B}" destId="{0534DC11-488B-485B-9941-CAA66268259C}" srcOrd="10" destOrd="0" presId="urn:microsoft.com/office/officeart/2005/8/layout/cycle6"/>
    <dgm:cxn modelId="{97E6DD4F-F746-4911-9833-C1D9F347FB13}" type="presParOf" srcId="{D6E80EC6-929A-4605-B2C5-4F610E06AC7B}" destId="{4B7AA265-D9BF-4634-8AA2-CFB315557361}" srcOrd="11" destOrd="0" presId="urn:microsoft.com/office/officeart/2005/8/layout/cycle6"/>
    <dgm:cxn modelId="{1B831B50-7CA8-45BD-99CF-619C8F0DF4BD}" type="presParOf" srcId="{D6E80EC6-929A-4605-B2C5-4F610E06AC7B}" destId="{35E18B2A-C3BB-4739-A987-BA4C97E15C4F}" srcOrd="12" destOrd="0" presId="urn:microsoft.com/office/officeart/2005/8/layout/cycle6"/>
    <dgm:cxn modelId="{F02E03BE-B254-4C76-A260-3904B3DE2B6F}" type="presParOf" srcId="{D6E80EC6-929A-4605-B2C5-4F610E06AC7B}" destId="{3D0340FF-8E13-4732-8B72-570303DD8DC2}" srcOrd="13" destOrd="0" presId="urn:microsoft.com/office/officeart/2005/8/layout/cycle6"/>
    <dgm:cxn modelId="{77BD8121-5CE4-4937-9D97-14F0CFF36BB6}" type="presParOf" srcId="{D6E80EC6-929A-4605-B2C5-4F610E06AC7B}" destId="{F48B7AE8-1656-42C2-BDEE-1A03201E0201}" srcOrd="14" destOrd="0" presId="urn:microsoft.com/office/officeart/2005/8/layout/cycle6"/>
    <dgm:cxn modelId="{AA881B41-8661-4DB0-A39E-11C2FA7FE575}" type="presParOf" srcId="{D6E80EC6-929A-4605-B2C5-4F610E06AC7B}" destId="{311BD7FD-697B-4969-9B80-19EF5DB10A86}" srcOrd="15" destOrd="0" presId="urn:microsoft.com/office/officeart/2005/8/layout/cycle6"/>
    <dgm:cxn modelId="{C39050E0-FC9B-4D12-AE38-6BFFF4D1D305}" type="presParOf" srcId="{D6E80EC6-929A-4605-B2C5-4F610E06AC7B}" destId="{71FD6BEB-4F24-4E78-81B2-62128B6CCFC8}" srcOrd="16" destOrd="0" presId="urn:microsoft.com/office/officeart/2005/8/layout/cycle6"/>
    <dgm:cxn modelId="{254EE8E9-5A7F-4CB2-B53A-B954EF0C77FD}" type="presParOf" srcId="{D6E80EC6-929A-4605-B2C5-4F610E06AC7B}" destId="{E53C714D-1662-491B-A579-AC768FC69C39}"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161337-600B-468B-8BC8-E36A11F10257}" type="doc">
      <dgm:prSet loTypeId="urn:microsoft.com/office/officeart/2005/8/layout/hList7#1" loCatId="relationship" qsTypeId="urn:microsoft.com/office/officeart/2005/8/quickstyle/simple1" qsCatId="simple" csTypeId="urn:microsoft.com/office/officeart/2005/8/colors/accent1_2" csCatId="accent1" phldr="1"/>
      <dgm:spPr/>
      <dgm:t>
        <a:bodyPr/>
        <a:lstStyle/>
        <a:p>
          <a:endParaRPr lang="en-US"/>
        </a:p>
      </dgm:t>
    </dgm:pt>
    <dgm:pt modelId="{D345072A-5656-4C1C-82BD-1C145658D8ED}">
      <dgm:prSet/>
      <dgm:spPr/>
      <dgm:t>
        <a:bodyPr/>
        <a:lstStyle/>
        <a:p>
          <a:pPr rtl="0"/>
          <a:r>
            <a:rPr lang="en-US" dirty="0" smtClean="0"/>
            <a:t>Culture is central to student learning.</a:t>
          </a:r>
          <a:endParaRPr lang="en-US" dirty="0"/>
        </a:p>
      </dgm:t>
    </dgm:pt>
    <dgm:pt modelId="{076DF1CE-8AC9-42B1-B5D6-6A2031282935}" type="parTrans" cxnId="{795FF05E-BE40-430B-8CED-3544C84B558A}">
      <dgm:prSet/>
      <dgm:spPr/>
      <dgm:t>
        <a:bodyPr/>
        <a:lstStyle/>
        <a:p>
          <a:endParaRPr lang="en-US"/>
        </a:p>
      </dgm:t>
    </dgm:pt>
    <dgm:pt modelId="{6E5DB2A3-5C5C-4270-AFCE-F3547F0B8F85}" type="sibTrans" cxnId="{795FF05E-BE40-430B-8CED-3544C84B558A}">
      <dgm:prSet/>
      <dgm:spPr/>
      <dgm:t>
        <a:bodyPr/>
        <a:lstStyle/>
        <a:p>
          <a:endParaRPr lang="en-US"/>
        </a:p>
      </dgm:t>
    </dgm:pt>
    <dgm:pt modelId="{EE296E2F-F216-48FE-B398-4564462EC1CA}">
      <dgm:prSet/>
      <dgm:spPr/>
      <dgm:t>
        <a:bodyPr/>
        <a:lstStyle/>
        <a:p>
          <a:pPr rtl="0"/>
          <a:r>
            <a:rPr lang="en-US" dirty="0" smtClean="0"/>
            <a:t>Empowers students intellectually, socially, emotionally, and politically</a:t>
          </a:r>
          <a:endParaRPr lang="en-US" dirty="0"/>
        </a:p>
      </dgm:t>
    </dgm:pt>
    <dgm:pt modelId="{5D0D4823-C4A1-48FE-AD07-E2DA1C48FE0F}" type="parTrans" cxnId="{2F0315CE-D40F-46EF-934C-A7225FF38D58}">
      <dgm:prSet/>
      <dgm:spPr/>
      <dgm:t>
        <a:bodyPr/>
        <a:lstStyle/>
        <a:p>
          <a:endParaRPr lang="en-US"/>
        </a:p>
      </dgm:t>
    </dgm:pt>
    <dgm:pt modelId="{1BE0184B-B45F-452E-9B09-E9F9183812B8}" type="sibTrans" cxnId="{2F0315CE-D40F-46EF-934C-A7225FF38D58}">
      <dgm:prSet/>
      <dgm:spPr/>
      <dgm:t>
        <a:bodyPr/>
        <a:lstStyle/>
        <a:p>
          <a:endParaRPr lang="en-US"/>
        </a:p>
      </dgm:t>
    </dgm:pt>
    <dgm:pt modelId="{159903A5-40BB-4607-AD1A-CC2339FDD6B2}">
      <dgm:prSet/>
      <dgm:spPr/>
      <dgm:t>
        <a:bodyPr/>
        <a:lstStyle/>
        <a:p>
          <a:pPr rtl="0"/>
          <a:r>
            <a:rPr lang="en-US" dirty="0" smtClean="0"/>
            <a:t>Recognizes, respects, and uses students' identities and backgrounds as meaningful sources</a:t>
          </a:r>
          <a:endParaRPr lang="en-US" dirty="0"/>
        </a:p>
      </dgm:t>
    </dgm:pt>
    <dgm:pt modelId="{2EF30EE7-0359-417B-AB20-479E29233252}" type="parTrans" cxnId="{D6F68DB1-620B-4E23-97A5-54EFC63EB0FC}">
      <dgm:prSet/>
      <dgm:spPr/>
      <dgm:t>
        <a:bodyPr/>
        <a:lstStyle/>
        <a:p>
          <a:endParaRPr lang="en-US"/>
        </a:p>
      </dgm:t>
    </dgm:pt>
    <dgm:pt modelId="{2F68571A-4232-4BB1-B29C-7F77CDF3C1FD}" type="sibTrans" cxnId="{D6F68DB1-620B-4E23-97A5-54EFC63EB0FC}">
      <dgm:prSet/>
      <dgm:spPr/>
      <dgm:t>
        <a:bodyPr/>
        <a:lstStyle/>
        <a:p>
          <a:endParaRPr lang="en-US"/>
        </a:p>
      </dgm:t>
    </dgm:pt>
    <dgm:pt modelId="{62739063-7F7D-4406-A697-14A501F6E29C}">
      <dgm:prSet/>
      <dgm:spPr/>
      <dgm:t>
        <a:bodyPr/>
        <a:lstStyle/>
        <a:p>
          <a:pPr rtl="0"/>
          <a:r>
            <a:rPr lang="en-US" dirty="0" smtClean="0"/>
            <a:t>by using cultural referents to impart knowledge, skills and attitudes.</a:t>
          </a:r>
          <a:endParaRPr lang="en-US" dirty="0"/>
        </a:p>
      </dgm:t>
    </dgm:pt>
    <dgm:pt modelId="{6C32B4C9-D42D-4C85-B3AB-DAED4944D57A}" type="parTrans" cxnId="{46CBD0D3-F382-4B39-B04D-3A64E363F94C}">
      <dgm:prSet/>
      <dgm:spPr/>
      <dgm:t>
        <a:bodyPr/>
        <a:lstStyle/>
        <a:p>
          <a:endParaRPr lang="en-US"/>
        </a:p>
      </dgm:t>
    </dgm:pt>
    <dgm:pt modelId="{06895023-BB5A-43BC-8928-6DECEE9CB262}" type="sibTrans" cxnId="{46CBD0D3-F382-4B39-B04D-3A64E363F94C}">
      <dgm:prSet/>
      <dgm:spPr/>
      <dgm:t>
        <a:bodyPr/>
        <a:lstStyle/>
        <a:p>
          <a:endParaRPr lang="en-US"/>
        </a:p>
      </dgm:t>
    </dgm:pt>
    <dgm:pt modelId="{EBB534FF-C1D0-4D37-A4C7-00725D387FF4}" type="pres">
      <dgm:prSet presAssocID="{D1161337-600B-468B-8BC8-E36A11F10257}" presName="Name0" presStyleCnt="0">
        <dgm:presLayoutVars>
          <dgm:dir/>
          <dgm:resizeHandles val="exact"/>
        </dgm:presLayoutVars>
      </dgm:prSet>
      <dgm:spPr/>
      <dgm:t>
        <a:bodyPr/>
        <a:lstStyle/>
        <a:p>
          <a:endParaRPr lang="en-US"/>
        </a:p>
      </dgm:t>
    </dgm:pt>
    <dgm:pt modelId="{15CB9940-4CD1-449D-8EF6-C585F5DDB5E2}" type="pres">
      <dgm:prSet presAssocID="{D1161337-600B-468B-8BC8-E36A11F10257}" presName="fgShape" presStyleLbl="fgShp" presStyleIdx="0" presStyleCnt="1"/>
      <dgm:spPr/>
    </dgm:pt>
    <dgm:pt modelId="{313D8996-2EE7-4834-B006-69964C4825EE}" type="pres">
      <dgm:prSet presAssocID="{D1161337-600B-468B-8BC8-E36A11F10257}" presName="linComp" presStyleCnt="0"/>
      <dgm:spPr/>
    </dgm:pt>
    <dgm:pt modelId="{EA3DDB32-860C-4244-86EA-C518F30C70DD}" type="pres">
      <dgm:prSet presAssocID="{D345072A-5656-4C1C-82BD-1C145658D8ED}" presName="compNode" presStyleCnt="0"/>
      <dgm:spPr/>
    </dgm:pt>
    <dgm:pt modelId="{E06D1172-79B4-457C-BF8F-70639FCA4694}" type="pres">
      <dgm:prSet presAssocID="{D345072A-5656-4C1C-82BD-1C145658D8ED}" presName="bkgdShape" presStyleLbl="node1" presStyleIdx="0" presStyleCnt="4"/>
      <dgm:spPr/>
      <dgm:t>
        <a:bodyPr/>
        <a:lstStyle/>
        <a:p>
          <a:endParaRPr lang="en-US"/>
        </a:p>
      </dgm:t>
    </dgm:pt>
    <dgm:pt modelId="{C30CAF08-777E-4A3D-8FD1-6594F63DECE6}" type="pres">
      <dgm:prSet presAssocID="{D345072A-5656-4C1C-82BD-1C145658D8ED}" presName="nodeTx" presStyleLbl="node1" presStyleIdx="0" presStyleCnt="4">
        <dgm:presLayoutVars>
          <dgm:bulletEnabled val="1"/>
        </dgm:presLayoutVars>
      </dgm:prSet>
      <dgm:spPr/>
      <dgm:t>
        <a:bodyPr/>
        <a:lstStyle/>
        <a:p>
          <a:endParaRPr lang="en-US"/>
        </a:p>
      </dgm:t>
    </dgm:pt>
    <dgm:pt modelId="{34847209-3356-4B89-9CAF-471F6F4BE1D4}" type="pres">
      <dgm:prSet presAssocID="{D345072A-5656-4C1C-82BD-1C145658D8ED}" presName="invisiNode" presStyleLbl="node1" presStyleIdx="0" presStyleCnt="4"/>
      <dgm:spPr/>
    </dgm:pt>
    <dgm:pt modelId="{8A97030E-748C-43EF-95D0-90661A6DA8D7}" type="pres">
      <dgm:prSet presAssocID="{D345072A-5656-4C1C-82BD-1C145658D8ED}" presName="imagNode" presStyleLbl="fgImgPlace1" presStyleIdx="0" presStyleCnt="4"/>
      <dgm:spPr>
        <a:blipFill rotWithShape="0">
          <a:blip xmlns:r="http://schemas.openxmlformats.org/officeDocument/2006/relationships" r:embed="rId1"/>
          <a:stretch>
            <a:fillRect/>
          </a:stretch>
        </a:blipFill>
      </dgm:spPr>
    </dgm:pt>
    <dgm:pt modelId="{4DB68760-74DD-4059-AFF9-33AF41397AB2}" type="pres">
      <dgm:prSet presAssocID="{6E5DB2A3-5C5C-4270-AFCE-F3547F0B8F85}" presName="sibTrans" presStyleLbl="sibTrans2D1" presStyleIdx="0" presStyleCnt="0"/>
      <dgm:spPr/>
      <dgm:t>
        <a:bodyPr/>
        <a:lstStyle/>
        <a:p>
          <a:endParaRPr lang="en-US"/>
        </a:p>
      </dgm:t>
    </dgm:pt>
    <dgm:pt modelId="{5DC90711-2F3E-4B76-A085-1F850DBB2BC3}" type="pres">
      <dgm:prSet presAssocID="{EE296E2F-F216-48FE-B398-4564462EC1CA}" presName="compNode" presStyleCnt="0"/>
      <dgm:spPr/>
    </dgm:pt>
    <dgm:pt modelId="{DC16D289-41AE-4F5B-958E-4297B80F6B6A}" type="pres">
      <dgm:prSet presAssocID="{EE296E2F-F216-48FE-B398-4564462EC1CA}" presName="bkgdShape" presStyleLbl="node1" presStyleIdx="1" presStyleCnt="4"/>
      <dgm:spPr/>
      <dgm:t>
        <a:bodyPr/>
        <a:lstStyle/>
        <a:p>
          <a:endParaRPr lang="en-US"/>
        </a:p>
      </dgm:t>
    </dgm:pt>
    <dgm:pt modelId="{2124D8B0-18ED-4A81-BBAE-F2B9C5CD1E19}" type="pres">
      <dgm:prSet presAssocID="{EE296E2F-F216-48FE-B398-4564462EC1CA}" presName="nodeTx" presStyleLbl="node1" presStyleIdx="1" presStyleCnt="4">
        <dgm:presLayoutVars>
          <dgm:bulletEnabled val="1"/>
        </dgm:presLayoutVars>
      </dgm:prSet>
      <dgm:spPr/>
      <dgm:t>
        <a:bodyPr/>
        <a:lstStyle/>
        <a:p>
          <a:endParaRPr lang="en-US"/>
        </a:p>
      </dgm:t>
    </dgm:pt>
    <dgm:pt modelId="{3BCCEB83-FE02-4ACC-AAAB-F1E32A8E9178}" type="pres">
      <dgm:prSet presAssocID="{EE296E2F-F216-48FE-B398-4564462EC1CA}" presName="invisiNode" presStyleLbl="node1" presStyleIdx="1" presStyleCnt="4"/>
      <dgm:spPr/>
    </dgm:pt>
    <dgm:pt modelId="{3E82B491-E715-4399-848E-B154DF80C343}" type="pres">
      <dgm:prSet presAssocID="{EE296E2F-F216-48FE-B398-4564462EC1CA}" presName="imagNode" presStyleLbl="fgImgPlace1" presStyleIdx="1" presStyleCnt="4"/>
      <dgm:spPr>
        <a:blipFill rotWithShape="0">
          <a:blip xmlns:r="http://schemas.openxmlformats.org/officeDocument/2006/relationships" r:embed="rId2"/>
          <a:stretch>
            <a:fillRect/>
          </a:stretch>
        </a:blipFill>
      </dgm:spPr>
    </dgm:pt>
    <dgm:pt modelId="{FE6731FD-6B48-4953-A1BE-70F220F60958}" type="pres">
      <dgm:prSet presAssocID="{1BE0184B-B45F-452E-9B09-E9F9183812B8}" presName="sibTrans" presStyleLbl="sibTrans2D1" presStyleIdx="0" presStyleCnt="0"/>
      <dgm:spPr/>
      <dgm:t>
        <a:bodyPr/>
        <a:lstStyle/>
        <a:p>
          <a:endParaRPr lang="en-US"/>
        </a:p>
      </dgm:t>
    </dgm:pt>
    <dgm:pt modelId="{C0CAA348-4A70-4ECB-8160-7FCFE0AC19A7}" type="pres">
      <dgm:prSet presAssocID="{159903A5-40BB-4607-AD1A-CC2339FDD6B2}" presName="compNode" presStyleCnt="0"/>
      <dgm:spPr/>
    </dgm:pt>
    <dgm:pt modelId="{467C7834-6C40-4170-BE2C-43D18B5F1978}" type="pres">
      <dgm:prSet presAssocID="{159903A5-40BB-4607-AD1A-CC2339FDD6B2}" presName="bkgdShape" presStyleLbl="node1" presStyleIdx="2" presStyleCnt="4"/>
      <dgm:spPr/>
      <dgm:t>
        <a:bodyPr/>
        <a:lstStyle/>
        <a:p>
          <a:endParaRPr lang="en-US"/>
        </a:p>
      </dgm:t>
    </dgm:pt>
    <dgm:pt modelId="{4574919F-87A8-4449-94CE-6D330BD89CD4}" type="pres">
      <dgm:prSet presAssocID="{159903A5-40BB-4607-AD1A-CC2339FDD6B2}" presName="nodeTx" presStyleLbl="node1" presStyleIdx="2" presStyleCnt="4">
        <dgm:presLayoutVars>
          <dgm:bulletEnabled val="1"/>
        </dgm:presLayoutVars>
      </dgm:prSet>
      <dgm:spPr/>
      <dgm:t>
        <a:bodyPr/>
        <a:lstStyle/>
        <a:p>
          <a:endParaRPr lang="en-US"/>
        </a:p>
      </dgm:t>
    </dgm:pt>
    <dgm:pt modelId="{3A4649A1-51AB-4C3A-8DCF-4046B0B5C249}" type="pres">
      <dgm:prSet presAssocID="{159903A5-40BB-4607-AD1A-CC2339FDD6B2}" presName="invisiNode" presStyleLbl="node1" presStyleIdx="2" presStyleCnt="4"/>
      <dgm:spPr/>
    </dgm:pt>
    <dgm:pt modelId="{88A29429-B54B-43C4-8FBE-F602E03ED542}" type="pres">
      <dgm:prSet presAssocID="{159903A5-40BB-4607-AD1A-CC2339FDD6B2}" presName="imagNode" presStyleLbl="fgImgPlace1" presStyleIdx="2" presStyleCnt="4"/>
      <dgm:spPr>
        <a:blipFill rotWithShape="0">
          <a:blip xmlns:r="http://schemas.openxmlformats.org/officeDocument/2006/relationships" r:embed="rId3"/>
          <a:stretch>
            <a:fillRect/>
          </a:stretch>
        </a:blipFill>
      </dgm:spPr>
    </dgm:pt>
    <dgm:pt modelId="{C64649FA-9193-428A-AC6E-D78EA23D6A36}" type="pres">
      <dgm:prSet presAssocID="{2F68571A-4232-4BB1-B29C-7F77CDF3C1FD}" presName="sibTrans" presStyleLbl="sibTrans2D1" presStyleIdx="0" presStyleCnt="0"/>
      <dgm:spPr/>
      <dgm:t>
        <a:bodyPr/>
        <a:lstStyle/>
        <a:p>
          <a:endParaRPr lang="en-US"/>
        </a:p>
      </dgm:t>
    </dgm:pt>
    <dgm:pt modelId="{933D9164-294E-4B72-9599-13332E291F38}" type="pres">
      <dgm:prSet presAssocID="{62739063-7F7D-4406-A697-14A501F6E29C}" presName="compNode" presStyleCnt="0"/>
      <dgm:spPr/>
    </dgm:pt>
    <dgm:pt modelId="{E5EC18C2-608E-41C2-B33C-E8DD6E10BE1D}" type="pres">
      <dgm:prSet presAssocID="{62739063-7F7D-4406-A697-14A501F6E29C}" presName="bkgdShape" presStyleLbl="node1" presStyleIdx="3" presStyleCnt="4"/>
      <dgm:spPr/>
      <dgm:t>
        <a:bodyPr/>
        <a:lstStyle/>
        <a:p>
          <a:endParaRPr lang="en-US"/>
        </a:p>
      </dgm:t>
    </dgm:pt>
    <dgm:pt modelId="{5F2DC3A7-4202-40DE-A288-6B9D96C20856}" type="pres">
      <dgm:prSet presAssocID="{62739063-7F7D-4406-A697-14A501F6E29C}" presName="nodeTx" presStyleLbl="node1" presStyleIdx="3" presStyleCnt="4">
        <dgm:presLayoutVars>
          <dgm:bulletEnabled val="1"/>
        </dgm:presLayoutVars>
      </dgm:prSet>
      <dgm:spPr/>
      <dgm:t>
        <a:bodyPr/>
        <a:lstStyle/>
        <a:p>
          <a:endParaRPr lang="en-US"/>
        </a:p>
      </dgm:t>
    </dgm:pt>
    <dgm:pt modelId="{1AEA2E59-5FCD-4E69-941A-A115E18839CF}" type="pres">
      <dgm:prSet presAssocID="{62739063-7F7D-4406-A697-14A501F6E29C}" presName="invisiNode" presStyleLbl="node1" presStyleIdx="3" presStyleCnt="4"/>
      <dgm:spPr/>
    </dgm:pt>
    <dgm:pt modelId="{24ABE3BA-018D-4EB0-B484-C07C010E863F}" type="pres">
      <dgm:prSet presAssocID="{62739063-7F7D-4406-A697-14A501F6E29C}" presName="imagNode" presStyleLbl="fgImgPlace1" presStyleIdx="3" presStyleCnt="4"/>
      <dgm:spPr>
        <a:blipFill rotWithShape="0">
          <a:blip xmlns:r="http://schemas.openxmlformats.org/officeDocument/2006/relationships" r:embed="rId4"/>
          <a:stretch>
            <a:fillRect/>
          </a:stretch>
        </a:blipFill>
      </dgm:spPr>
    </dgm:pt>
  </dgm:ptLst>
  <dgm:cxnLst>
    <dgm:cxn modelId="{D6F68DB1-620B-4E23-97A5-54EFC63EB0FC}" srcId="{D1161337-600B-468B-8BC8-E36A11F10257}" destId="{159903A5-40BB-4607-AD1A-CC2339FDD6B2}" srcOrd="2" destOrd="0" parTransId="{2EF30EE7-0359-417B-AB20-479E29233252}" sibTransId="{2F68571A-4232-4BB1-B29C-7F77CDF3C1FD}"/>
    <dgm:cxn modelId="{B14D9167-B717-4495-96D2-301931830594}" type="presOf" srcId="{62739063-7F7D-4406-A697-14A501F6E29C}" destId="{5F2DC3A7-4202-40DE-A288-6B9D96C20856}" srcOrd="1" destOrd="0" presId="urn:microsoft.com/office/officeart/2005/8/layout/hList7#1"/>
    <dgm:cxn modelId="{E2F5C3D9-F801-43D7-91E1-1293791C5646}" type="presOf" srcId="{62739063-7F7D-4406-A697-14A501F6E29C}" destId="{E5EC18C2-608E-41C2-B33C-E8DD6E10BE1D}" srcOrd="0" destOrd="0" presId="urn:microsoft.com/office/officeart/2005/8/layout/hList7#1"/>
    <dgm:cxn modelId="{2F0315CE-D40F-46EF-934C-A7225FF38D58}" srcId="{D1161337-600B-468B-8BC8-E36A11F10257}" destId="{EE296E2F-F216-48FE-B398-4564462EC1CA}" srcOrd="1" destOrd="0" parTransId="{5D0D4823-C4A1-48FE-AD07-E2DA1C48FE0F}" sibTransId="{1BE0184B-B45F-452E-9B09-E9F9183812B8}"/>
    <dgm:cxn modelId="{AEDFC3B2-8A1F-4D4F-B4D7-B4F9802728B0}" type="presOf" srcId="{2F68571A-4232-4BB1-B29C-7F77CDF3C1FD}" destId="{C64649FA-9193-428A-AC6E-D78EA23D6A36}" srcOrd="0" destOrd="0" presId="urn:microsoft.com/office/officeart/2005/8/layout/hList7#1"/>
    <dgm:cxn modelId="{B9C1AB6B-A875-4179-BED2-05FC576A2A79}" type="presOf" srcId="{D1161337-600B-468B-8BC8-E36A11F10257}" destId="{EBB534FF-C1D0-4D37-A4C7-00725D387FF4}" srcOrd="0" destOrd="0" presId="urn:microsoft.com/office/officeart/2005/8/layout/hList7#1"/>
    <dgm:cxn modelId="{5846D336-C175-45F1-8C48-41C51B026746}" type="presOf" srcId="{EE296E2F-F216-48FE-B398-4564462EC1CA}" destId="{DC16D289-41AE-4F5B-958E-4297B80F6B6A}" srcOrd="0" destOrd="0" presId="urn:microsoft.com/office/officeart/2005/8/layout/hList7#1"/>
    <dgm:cxn modelId="{BF883953-64F2-4D96-A5A7-B61C04913003}" type="presOf" srcId="{159903A5-40BB-4607-AD1A-CC2339FDD6B2}" destId="{467C7834-6C40-4170-BE2C-43D18B5F1978}" srcOrd="0" destOrd="0" presId="urn:microsoft.com/office/officeart/2005/8/layout/hList7#1"/>
    <dgm:cxn modelId="{E2573624-506C-4273-8016-EBC14A92DD0A}" type="presOf" srcId="{6E5DB2A3-5C5C-4270-AFCE-F3547F0B8F85}" destId="{4DB68760-74DD-4059-AFF9-33AF41397AB2}" srcOrd="0" destOrd="0" presId="urn:microsoft.com/office/officeart/2005/8/layout/hList7#1"/>
    <dgm:cxn modelId="{795FF05E-BE40-430B-8CED-3544C84B558A}" srcId="{D1161337-600B-468B-8BC8-E36A11F10257}" destId="{D345072A-5656-4C1C-82BD-1C145658D8ED}" srcOrd="0" destOrd="0" parTransId="{076DF1CE-8AC9-42B1-B5D6-6A2031282935}" sibTransId="{6E5DB2A3-5C5C-4270-AFCE-F3547F0B8F85}"/>
    <dgm:cxn modelId="{345EC0C8-E95B-4473-AB0E-DD68C7B5BFFD}" type="presOf" srcId="{D345072A-5656-4C1C-82BD-1C145658D8ED}" destId="{C30CAF08-777E-4A3D-8FD1-6594F63DECE6}" srcOrd="1" destOrd="0" presId="urn:microsoft.com/office/officeart/2005/8/layout/hList7#1"/>
    <dgm:cxn modelId="{70BC82B0-F579-4630-92B8-8CB415AB1B5E}" type="presOf" srcId="{EE296E2F-F216-48FE-B398-4564462EC1CA}" destId="{2124D8B0-18ED-4A81-BBAE-F2B9C5CD1E19}" srcOrd="1" destOrd="0" presId="urn:microsoft.com/office/officeart/2005/8/layout/hList7#1"/>
    <dgm:cxn modelId="{46CBD0D3-F382-4B39-B04D-3A64E363F94C}" srcId="{D1161337-600B-468B-8BC8-E36A11F10257}" destId="{62739063-7F7D-4406-A697-14A501F6E29C}" srcOrd="3" destOrd="0" parTransId="{6C32B4C9-D42D-4C85-B3AB-DAED4944D57A}" sibTransId="{06895023-BB5A-43BC-8928-6DECEE9CB262}"/>
    <dgm:cxn modelId="{0EC70A86-E76A-46A5-A33F-A553B112ACF5}" type="presOf" srcId="{1BE0184B-B45F-452E-9B09-E9F9183812B8}" destId="{FE6731FD-6B48-4953-A1BE-70F220F60958}" srcOrd="0" destOrd="0" presId="urn:microsoft.com/office/officeart/2005/8/layout/hList7#1"/>
    <dgm:cxn modelId="{DE2C5DE9-3BA8-4BDD-B832-13AD10CBF43B}" type="presOf" srcId="{D345072A-5656-4C1C-82BD-1C145658D8ED}" destId="{E06D1172-79B4-457C-BF8F-70639FCA4694}" srcOrd="0" destOrd="0" presId="urn:microsoft.com/office/officeart/2005/8/layout/hList7#1"/>
    <dgm:cxn modelId="{31D1B1C7-CE25-4FCB-86E4-93F2732096E4}" type="presOf" srcId="{159903A5-40BB-4607-AD1A-CC2339FDD6B2}" destId="{4574919F-87A8-4449-94CE-6D330BD89CD4}" srcOrd="1" destOrd="0" presId="urn:microsoft.com/office/officeart/2005/8/layout/hList7#1"/>
    <dgm:cxn modelId="{CDD105E8-6D44-43AF-BAD7-201F805838CB}" type="presParOf" srcId="{EBB534FF-C1D0-4D37-A4C7-00725D387FF4}" destId="{15CB9940-4CD1-449D-8EF6-C585F5DDB5E2}" srcOrd="0" destOrd="0" presId="urn:microsoft.com/office/officeart/2005/8/layout/hList7#1"/>
    <dgm:cxn modelId="{373B01E4-983B-40F8-B8CA-DC08F67547BE}" type="presParOf" srcId="{EBB534FF-C1D0-4D37-A4C7-00725D387FF4}" destId="{313D8996-2EE7-4834-B006-69964C4825EE}" srcOrd="1" destOrd="0" presId="urn:microsoft.com/office/officeart/2005/8/layout/hList7#1"/>
    <dgm:cxn modelId="{CD138DB3-044D-4123-BD3A-A20C16C69AD0}" type="presParOf" srcId="{313D8996-2EE7-4834-B006-69964C4825EE}" destId="{EA3DDB32-860C-4244-86EA-C518F30C70DD}" srcOrd="0" destOrd="0" presId="urn:microsoft.com/office/officeart/2005/8/layout/hList7#1"/>
    <dgm:cxn modelId="{A443CE36-DD5D-43E1-99E8-8B9A55958B0F}" type="presParOf" srcId="{EA3DDB32-860C-4244-86EA-C518F30C70DD}" destId="{E06D1172-79B4-457C-BF8F-70639FCA4694}" srcOrd="0" destOrd="0" presId="urn:microsoft.com/office/officeart/2005/8/layout/hList7#1"/>
    <dgm:cxn modelId="{AED2188B-00B0-4717-B8AB-6DD56BAB6419}" type="presParOf" srcId="{EA3DDB32-860C-4244-86EA-C518F30C70DD}" destId="{C30CAF08-777E-4A3D-8FD1-6594F63DECE6}" srcOrd="1" destOrd="0" presId="urn:microsoft.com/office/officeart/2005/8/layout/hList7#1"/>
    <dgm:cxn modelId="{7B58CE94-AF7E-4851-964F-4DA1DA2B9912}" type="presParOf" srcId="{EA3DDB32-860C-4244-86EA-C518F30C70DD}" destId="{34847209-3356-4B89-9CAF-471F6F4BE1D4}" srcOrd="2" destOrd="0" presId="urn:microsoft.com/office/officeart/2005/8/layout/hList7#1"/>
    <dgm:cxn modelId="{9BF6D8E1-242D-4631-9A4F-F1E1B6949B47}" type="presParOf" srcId="{EA3DDB32-860C-4244-86EA-C518F30C70DD}" destId="{8A97030E-748C-43EF-95D0-90661A6DA8D7}" srcOrd="3" destOrd="0" presId="urn:microsoft.com/office/officeart/2005/8/layout/hList7#1"/>
    <dgm:cxn modelId="{A45965E4-B915-4F8F-96CA-CF9833E979D1}" type="presParOf" srcId="{313D8996-2EE7-4834-B006-69964C4825EE}" destId="{4DB68760-74DD-4059-AFF9-33AF41397AB2}" srcOrd="1" destOrd="0" presId="urn:microsoft.com/office/officeart/2005/8/layout/hList7#1"/>
    <dgm:cxn modelId="{2A1EC4FC-5EE8-44DE-87E1-A95D0D360B56}" type="presParOf" srcId="{313D8996-2EE7-4834-B006-69964C4825EE}" destId="{5DC90711-2F3E-4B76-A085-1F850DBB2BC3}" srcOrd="2" destOrd="0" presId="urn:microsoft.com/office/officeart/2005/8/layout/hList7#1"/>
    <dgm:cxn modelId="{44CC4137-2817-4936-9CF5-A42C6EE4C9D1}" type="presParOf" srcId="{5DC90711-2F3E-4B76-A085-1F850DBB2BC3}" destId="{DC16D289-41AE-4F5B-958E-4297B80F6B6A}" srcOrd="0" destOrd="0" presId="urn:microsoft.com/office/officeart/2005/8/layout/hList7#1"/>
    <dgm:cxn modelId="{7519EA53-926B-4E9B-8EFC-6F7FBDA73BCB}" type="presParOf" srcId="{5DC90711-2F3E-4B76-A085-1F850DBB2BC3}" destId="{2124D8B0-18ED-4A81-BBAE-F2B9C5CD1E19}" srcOrd="1" destOrd="0" presId="urn:microsoft.com/office/officeart/2005/8/layout/hList7#1"/>
    <dgm:cxn modelId="{93949038-D04E-41CA-B517-D3B3FFF10C10}" type="presParOf" srcId="{5DC90711-2F3E-4B76-A085-1F850DBB2BC3}" destId="{3BCCEB83-FE02-4ACC-AAAB-F1E32A8E9178}" srcOrd="2" destOrd="0" presId="urn:microsoft.com/office/officeart/2005/8/layout/hList7#1"/>
    <dgm:cxn modelId="{302CBD78-80B8-4491-AE13-74D5F2DD7B67}" type="presParOf" srcId="{5DC90711-2F3E-4B76-A085-1F850DBB2BC3}" destId="{3E82B491-E715-4399-848E-B154DF80C343}" srcOrd="3" destOrd="0" presId="urn:microsoft.com/office/officeart/2005/8/layout/hList7#1"/>
    <dgm:cxn modelId="{2D2CA173-CC48-4C5E-B1F1-87B52478134F}" type="presParOf" srcId="{313D8996-2EE7-4834-B006-69964C4825EE}" destId="{FE6731FD-6B48-4953-A1BE-70F220F60958}" srcOrd="3" destOrd="0" presId="urn:microsoft.com/office/officeart/2005/8/layout/hList7#1"/>
    <dgm:cxn modelId="{002762B4-3C2C-4B4A-A29B-F54A5F0B4130}" type="presParOf" srcId="{313D8996-2EE7-4834-B006-69964C4825EE}" destId="{C0CAA348-4A70-4ECB-8160-7FCFE0AC19A7}" srcOrd="4" destOrd="0" presId="urn:microsoft.com/office/officeart/2005/8/layout/hList7#1"/>
    <dgm:cxn modelId="{66ECAC9E-C943-48EB-B8AF-B9AFBE049380}" type="presParOf" srcId="{C0CAA348-4A70-4ECB-8160-7FCFE0AC19A7}" destId="{467C7834-6C40-4170-BE2C-43D18B5F1978}" srcOrd="0" destOrd="0" presId="urn:microsoft.com/office/officeart/2005/8/layout/hList7#1"/>
    <dgm:cxn modelId="{B4B5599C-2032-42D0-B3E7-57E155C58E08}" type="presParOf" srcId="{C0CAA348-4A70-4ECB-8160-7FCFE0AC19A7}" destId="{4574919F-87A8-4449-94CE-6D330BD89CD4}" srcOrd="1" destOrd="0" presId="urn:microsoft.com/office/officeart/2005/8/layout/hList7#1"/>
    <dgm:cxn modelId="{F8A92B4C-6229-4F9C-B3AB-41FE18A9FC76}" type="presParOf" srcId="{C0CAA348-4A70-4ECB-8160-7FCFE0AC19A7}" destId="{3A4649A1-51AB-4C3A-8DCF-4046B0B5C249}" srcOrd="2" destOrd="0" presId="urn:microsoft.com/office/officeart/2005/8/layout/hList7#1"/>
    <dgm:cxn modelId="{A0382D6B-C613-47F1-83D5-62F5CEDF97B4}" type="presParOf" srcId="{C0CAA348-4A70-4ECB-8160-7FCFE0AC19A7}" destId="{88A29429-B54B-43C4-8FBE-F602E03ED542}" srcOrd="3" destOrd="0" presId="urn:microsoft.com/office/officeart/2005/8/layout/hList7#1"/>
    <dgm:cxn modelId="{02529D53-AAF3-45B2-8F70-B48BD3FD1053}" type="presParOf" srcId="{313D8996-2EE7-4834-B006-69964C4825EE}" destId="{C64649FA-9193-428A-AC6E-D78EA23D6A36}" srcOrd="5" destOrd="0" presId="urn:microsoft.com/office/officeart/2005/8/layout/hList7#1"/>
    <dgm:cxn modelId="{0B9775D5-B65A-4E5D-B08C-67867EC263B0}" type="presParOf" srcId="{313D8996-2EE7-4834-B006-69964C4825EE}" destId="{933D9164-294E-4B72-9599-13332E291F38}" srcOrd="6" destOrd="0" presId="urn:microsoft.com/office/officeart/2005/8/layout/hList7#1"/>
    <dgm:cxn modelId="{80DFC186-57FB-4465-B614-E1E6B75F9230}" type="presParOf" srcId="{933D9164-294E-4B72-9599-13332E291F38}" destId="{E5EC18C2-608E-41C2-B33C-E8DD6E10BE1D}" srcOrd="0" destOrd="0" presId="urn:microsoft.com/office/officeart/2005/8/layout/hList7#1"/>
    <dgm:cxn modelId="{0900AAA1-E4A8-42A4-98A7-CB6B24AAF8EB}" type="presParOf" srcId="{933D9164-294E-4B72-9599-13332E291F38}" destId="{5F2DC3A7-4202-40DE-A288-6B9D96C20856}" srcOrd="1" destOrd="0" presId="urn:microsoft.com/office/officeart/2005/8/layout/hList7#1"/>
    <dgm:cxn modelId="{5A715E35-9D9C-4213-9AD0-16DE4AA758E5}" type="presParOf" srcId="{933D9164-294E-4B72-9599-13332E291F38}" destId="{1AEA2E59-5FCD-4E69-941A-A115E18839CF}" srcOrd="2" destOrd="0" presId="urn:microsoft.com/office/officeart/2005/8/layout/hList7#1"/>
    <dgm:cxn modelId="{5454097E-285D-48D1-AAA6-B9B03C5D0C33}" type="presParOf" srcId="{933D9164-294E-4B72-9599-13332E291F38}" destId="{24ABE3BA-018D-4EB0-B484-C07C010E863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3E6451-323F-4108-B7D5-8B26A7D71A1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93B7F6A-3D64-4187-9825-06A326D56426}">
      <dgm:prSet phldrT="[Text]"/>
      <dgm:spPr/>
      <dgm:t>
        <a:bodyPr/>
        <a:lstStyle/>
        <a:p>
          <a:r>
            <a:rPr lang="en-US" dirty="0" smtClean="0"/>
            <a:t>What</a:t>
          </a:r>
          <a:endParaRPr lang="en-US" dirty="0"/>
        </a:p>
      </dgm:t>
    </dgm:pt>
    <dgm:pt modelId="{F568EFA7-9618-4657-A87D-52D8D0D018C4}" type="parTrans" cxnId="{AF373648-911D-4C7F-88F5-86E627864E22}">
      <dgm:prSet/>
      <dgm:spPr/>
      <dgm:t>
        <a:bodyPr/>
        <a:lstStyle/>
        <a:p>
          <a:endParaRPr lang="en-US"/>
        </a:p>
      </dgm:t>
    </dgm:pt>
    <dgm:pt modelId="{D082070D-C43D-456D-9B01-7BEDCEA1CAF6}" type="sibTrans" cxnId="{AF373648-911D-4C7F-88F5-86E627864E22}">
      <dgm:prSet/>
      <dgm:spPr/>
      <dgm:t>
        <a:bodyPr/>
        <a:lstStyle/>
        <a:p>
          <a:endParaRPr lang="en-US"/>
        </a:p>
      </dgm:t>
    </dgm:pt>
    <dgm:pt modelId="{E9ED8D1E-CA62-4AAB-B256-9BA467E3A214}">
      <dgm:prSet phldrT="[Text]" custT="1"/>
      <dgm:spPr/>
      <dgm:t>
        <a:bodyPr/>
        <a:lstStyle/>
        <a:p>
          <a:r>
            <a:rPr lang="en-US" sz="1600" dirty="0" smtClean="0"/>
            <a:t>Cultural expectations for learning may be different.</a:t>
          </a:r>
          <a:endParaRPr lang="en-US" sz="1600" dirty="0"/>
        </a:p>
      </dgm:t>
    </dgm:pt>
    <dgm:pt modelId="{D2639911-3802-418C-A0BF-CFBC544D49EB}" type="parTrans" cxnId="{E750B644-4925-462B-97AE-FBA43612D337}">
      <dgm:prSet/>
      <dgm:spPr/>
      <dgm:t>
        <a:bodyPr/>
        <a:lstStyle/>
        <a:p>
          <a:endParaRPr lang="en-US"/>
        </a:p>
      </dgm:t>
    </dgm:pt>
    <dgm:pt modelId="{FCA92716-6963-4276-AA93-FF0BD01CB14F}" type="sibTrans" cxnId="{E750B644-4925-462B-97AE-FBA43612D337}">
      <dgm:prSet/>
      <dgm:spPr/>
      <dgm:t>
        <a:bodyPr/>
        <a:lstStyle/>
        <a:p>
          <a:endParaRPr lang="en-US"/>
        </a:p>
      </dgm:t>
    </dgm:pt>
    <dgm:pt modelId="{7C9AB958-1BAF-42F8-B425-71BCD33E6B6F}">
      <dgm:prSet phldrT="[Text]" custT="1"/>
      <dgm:spPr/>
      <dgm:t>
        <a:bodyPr/>
        <a:lstStyle/>
        <a:p>
          <a:r>
            <a:rPr lang="en-US" sz="1600" dirty="0" smtClean="0"/>
            <a:t>Lessons should be adapted so that they are familiar to the student’s culture. </a:t>
          </a:r>
          <a:endParaRPr lang="en-US" sz="1600" dirty="0"/>
        </a:p>
      </dgm:t>
    </dgm:pt>
    <dgm:pt modelId="{750AF0F1-C665-437D-A417-7036591504AF}" type="parTrans" cxnId="{7ACD68B2-3163-4D9C-A7AA-B0ACA9FF6227}">
      <dgm:prSet/>
      <dgm:spPr/>
      <dgm:t>
        <a:bodyPr/>
        <a:lstStyle/>
        <a:p>
          <a:endParaRPr lang="en-US"/>
        </a:p>
      </dgm:t>
    </dgm:pt>
    <dgm:pt modelId="{DAA3BACB-06BD-4FA3-BFEB-F7FAA9D40B46}" type="sibTrans" cxnId="{7ACD68B2-3163-4D9C-A7AA-B0ACA9FF6227}">
      <dgm:prSet/>
      <dgm:spPr/>
      <dgm:t>
        <a:bodyPr/>
        <a:lstStyle/>
        <a:p>
          <a:endParaRPr lang="en-US"/>
        </a:p>
      </dgm:t>
    </dgm:pt>
    <dgm:pt modelId="{6847E0DA-02A2-488A-8990-13B00EF62FBD}">
      <dgm:prSet phldrT="[Text]"/>
      <dgm:spPr/>
      <dgm:t>
        <a:bodyPr/>
        <a:lstStyle/>
        <a:p>
          <a:r>
            <a:rPr lang="en-US" dirty="0" smtClean="0"/>
            <a:t>Why</a:t>
          </a:r>
          <a:endParaRPr lang="en-US" dirty="0"/>
        </a:p>
      </dgm:t>
    </dgm:pt>
    <dgm:pt modelId="{98968B31-C5B8-4A63-ABA0-DBAFE1CA9DB8}" type="parTrans" cxnId="{0F4C2DD9-A94E-4047-8470-83FBB6E0EEDA}">
      <dgm:prSet/>
      <dgm:spPr/>
      <dgm:t>
        <a:bodyPr/>
        <a:lstStyle/>
        <a:p>
          <a:endParaRPr lang="en-US"/>
        </a:p>
      </dgm:t>
    </dgm:pt>
    <dgm:pt modelId="{36AD079A-5BF7-4EFC-94D8-42BD1A7532B5}" type="sibTrans" cxnId="{0F4C2DD9-A94E-4047-8470-83FBB6E0EEDA}">
      <dgm:prSet/>
      <dgm:spPr/>
      <dgm:t>
        <a:bodyPr/>
        <a:lstStyle/>
        <a:p>
          <a:endParaRPr lang="en-US"/>
        </a:p>
      </dgm:t>
    </dgm:pt>
    <dgm:pt modelId="{299EA750-9181-4592-BBA4-C287DD503202}">
      <dgm:prSet phldrT="[Text]" custT="1"/>
      <dgm:spPr/>
      <dgm:t>
        <a:bodyPr/>
        <a:lstStyle/>
        <a:p>
          <a:r>
            <a:rPr lang="en-US" sz="1600" dirty="0" smtClean="0"/>
            <a:t>Students may feel pressure to remove themselves from their culture.</a:t>
          </a:r>
          <a:endParaRPr lang="en-US" sz="1600" dirty="0"/>
        </a:p>
      </dgm:t>
    </dgm:pt>
    <dgm:pt modelId="{5A9E8537-8DC0-45F3-A525-635723276C21}" type="parTrans" cxnId="{986EB94A-F4E1-42C9-A942-0B1E9A986DBC}">
      <dgm:prSet/>
      <dgm:spPr/>
      <dgm:t>
        <a:bodyPr/>
        <a:lstStyle/>
        <a:p>
          <a:endParaRPr lang="en-US"/>
        </a:p>
      </dgm:t>
    </dgm:pt>
    <dgm:pt modelId="{AC1B3360-7F9F-4A13-9DB3-F3CB33E01BB0}" type="sibTrans" cxnId="{986EB94A-F4E1-42C9-A942-0B1E9A986DBC}">
      <dgm:prSet/>
      <dgm:spPr/>
      <dgm:t>
        <a:bodyPr/>
        <a:lstStyle/>
        <a:p>
          <a:endParaRPr lang="en-US"/>
        </a:p>
      </dgm:t>
    </dgm:pt>
    <dgm:pt modelId="{0A29B467-D522-46E3-B7B0-1EFEB315B724}">
      <dgm:prSet phldrT="[Text]" custT="1"/>
      <dgm:spPr/>
      <dgm:t>
        <a:bodyPr/>
        <a:lstStyle/>
        <a:p>
          <a:r>
            <a:rPr lang="en-US" sz="1600" dirty="0" smtClean="0"/>
            <a:t>This behavior can interfere with development and make learning hindered. </a:t>
          </a:r>
          <a:endParaRPr lang="en-US" sz="1600" dirty="0"/>
        </a:p>
      </dgm:t>
    </dgm:pt>
    <dgm:pt modelId="{50A35E9B-27B3-4946-BC22-0FA375A680AE}" type="parTrans" cxnId="{4D27CEB4-52BA-4EB7-B2D3-7C63F3F9759D}">
      <dgm:prSet/>
      <dgm:spPr/>
      <dgm:t>
        <a:bodyPr/>
        <a:lstStyle/>
        <a:p>
          <a:endParaRPr lang="en-US"/>
        </a:p>
      </dgm:t>
    </dgm:pt>
    <dgm:pt modelId="{26C18929-4CCD-489E-A556-BA8B684A6F44}" type="sibTrans" cxnId="{4D27CEB4-52BA-4EB7-B2D3-7C63F3F9759D}">
      <dgm:prSet/>
      <dgm:spPr/>
      <dgm:t>
        <a:bodyPr/>
        <a:lstStyle/>
        <a:p>
          <a:endParaRPr lang="en-US"/>
        </a:p>
      </dgm:t>
    </dgm:pt>
    <dgm:pt modelId="{E83F4B59-7BBE-48FF-BC84-7A8176896A30}">
      <dgm:prSet phldrT="[Text]"/>
      <dgm:spPr/>
      <dgm:t>
        <a:bodyPr/>
        <a:lstStyle/>
        <a:p>
          <a:r>
            <a:rPr lang="en-US" dirty="0" smtClean="0"/>
            <a:t>How</a:t>
          </a:r>
          <a:endParaRPr lang="en-US" dirty="0"/>
        </a:p>
      </dgm:t>
    </dgm:pt>
    <dgm:pt modelId="{1D1A752E-6F95-431D-B123-0F5037C90365}" type="parTrans" cxnId="{989F9E2A-82DE-4EC2-9C4C-38B395DDE3A7}">
      <dgm:prSet/>
      <dgm:spPr/>
      <dgm:t>
        <a:bodyPr/>
        <a:lstStyle/>
        <a:p>
          <a:endParaRPr lang="en-US"/>
        </a:p>
      </dgm:t>
    </dgm:pt>
    <dgm:pt modelId="{4E906305-562E-4280-9E8A-2553E9698CDC}" type="sibTrans" cxnId="{989F9E2A-82DE-4EC2-9C4C-38B395DDE3A7}">
      <dgm:prSet/>
      <dgm:spPr/>
      <dgm:t>
        <a:bodyPr/>
        <a:lstStyle/>
        <a:p>
          <a:endParaRPr lang="en-US"/>
        </a:p>
      </dgm:t>
    </dgm:pt>
    <dgm:pt modelId="{EE21FD4C-6492-4204-A5AE-7EFD86BD0E74}">
      <dgm:prSet phldrT="[Text]"/>
      <dgm:spPr/>
      <dgm:t>
        <a:bodyPr/>
        <a:lstStyle/>
        <a:p>
          <a:endParaRPr lang="en-US" dirty="0"/>
        </a:p>
      </dgm:t>
    </dgm:pt>
    <dgm:pt modelId="{8A11D9C8-80D3-4814-A232-8607E8138619}" type="parTrans" cxnId="{3702FF5E-FAB2-4B89-886E-1968D3FE9312}">
      <dgm:prSet/>
      <dgm:spPr/>
      <dgm:t>
        <a:bodyPr/>
        <a:lstStyle/>
        <a:p>
          <a:endParaRPr lang="en-US"/>
        </a:p>
      </dgm:t>
    </dgm:pt>
    <dgm:pt modelId="{9BF96FE8-E4CB-42D8-B869-07C84A1AE1D2}" type="sibTrans" cxnId="{3702FF5E-FAB2-4B89-886E-1968D3FE9312}">
      <dgm:prSet/>
      <dgm:spPr/>
      <dgm:t>
        <a:bodyPr/>
        <a:lstStyle/>
        <a:p>
          <a:endParaRPr lang="en-US"/>
        </a:p>
      </dgm:t>
    </dgm:pt>
    <dgm:pt modelId="{6CC7A3F2-65B6-4461-830D-0EDB8187B7CA}">
      <dgm:prSet phldrT="[Text]"/>
      <dgm:spPr/>
      <dgm:t>
        <a:bodyPr/>
        <a:lstStyle/>
        <a:p>
          <a:r>
            <a:rPr lang="en-US" dirty="0" smtClean="0"/>
            <a:t>Teachers should bridge cultural differences by using effective communication and examples across cultures.</a:t>
          </a:r>
          <a:endParaRPr lang="en-US" dirty="0"/>
        </a:p>
      </dgm:t>
    </dgm:pt>
    <dgm:pt modelId="{6A0B13D6-E5C3-45B6-97B1-922BDDAE63EC}" type="parTrans" cxnId="{4109B514-101E-4B39-97AE-BC58E194118B}">
      <dgm:prSet/>
      <dgm:spPr/>
      <dgm:t>
        <a:bodyPr/>
        <a:lstStyle/>
        <a:p>
          <a:endParaRPr lang="en-US"/>
        </a:p>
      </dgm:t>
    </dgm:pt>
    <dgm:pt modelId="{C09CD97A-08F1-4A0F-BF9A-34C95AB1B99D}" type="sibTrans" cxnId="{4109B514-101E-4B39-97AE-BC58E194118B}">
      <dgm:prSet/>
      <dgm:spPr/>
      <dgm:t>
        <a:bodyPr/>
        <a:lstStyle/>
        <a:p>
          <a:endParaRPr lang="en-US"/>
        </a:p>
      </dgm:t>
    </dgm:pt>
    <dgm:pt modelId="{E358DAD8-2F84-4D49-AB81-F2BEE7A68FCD}" type="pres">
      <dgm:prSet presAssocID="{CF3E6451-323F-4108-B7D5-8B26A7D71A1C}" presName="linearFlow" presStyleCnt="0">
        <dgm:presLayoutVars>
          <dgm:dir/>
          <dgm:animLvl val="lvl"/>
          <dgm:resizeHandles val="exact"/>
        </dgm:presLayoutVars>
      </dgm:prSet>
      <dgm:spPr/>
      <dgm:t>
        <a:bodyPr/>
        <a:lstStyle/>
        <a:p>
          <a:endParaRPr lang="en-US"/>
        </a:p>
      </dgm:t>
    </dgm:pt>
    <dgm:pt modelId="{A1E0D3EB-590D-4782-8327-467DACC85321}" type="pres">
      <dgm:prSet presAssocID="{E93B7F6A-3D64-4187-9825-06A326D56426}" presName="composite" presStyleCnt="0"/>
      <dgm:spPr/>
    </dgm:pt>
    <dgm:pt modelId="{A52B8C9F-C760-4385-AD27-45EF315F5CF0}" type="pres">
      <dgm:prSet presAssocID="{E93B7F6A-3D64-4187-9825-06A326D56426}" presName="parentText" presStyleLbl="alignNode1" presStyleIdx="0" presStyleCnt="3">
        <dgm:presLayoutVars>
          <dgm:chMax val="1"/>
          <dgm:bulletEnabled val="1"/>
        </dgm:presLayoutVars>
      </dgm:prSet>
      <dgm:spPr/>
      <dgm:t>
        <a:bodyPr/>
        <a:lstStyle/>
        <a:p>
          <a:endParaRPr lang="en-US"/>
        </a:p>
      </dgm:t>
    </dgm:pt>
    <dgm:pt modelId="{444115A0-B889-4076-A315-693F8292CB80}" type="pres">
      <dgm:prSet presAssocID="{E93B7F6A-3D64-4187-9825-06A326D56426}" presName="descendantText" presStyleLbl="alignAcc1" presStyleIdx="0" presStyleCnt="3" custLinFactNeighborY="6680">
        <dgm:presLayoutVars>
          <dgm:bulletEnabled val="1"/>
        </dgm:presLayoutVars>
      </dgm:prSet>
      <dgm:spPr/>
      <dgm:t>
        <a:bodyPr/>
        <a:lstStyle/>
        <a:p>
          <a:endParaRPr lang="en-US"/>
        </a:p>
      </dgm:t>
    </dgm:pt>
    <dgm:pt modelId="{CA037FD1-EC2C-4AA2-858B-A7639C3EAE1A}" type="pres">
      <dgm:prSet presAssocID="{D082070D-C43D-456D-9B01-7BEDCEA1CAF6}" presName="sp" presStyleCnt="0"/>
      <dgm:spPr/>
    </dgm:pt>
    <dgm:pt modelId="{D477A5CC-827F-434F-8E38-ED208E25E8C2}" type="pres">
      <dgm:prSet presAssocID="{6847E0DA-02A2-488A-8990-13B00EF62FBD}" presName="composite" presStyleCnt="0"/>
      <dgm:spPr/>
    </dgm:pt>
    <dgm:pt modelId="{6AE72B5E-98AA-4191-B54B-37DD66811B04}" type="pres">
      <dgm:prSet presAssocID="{6847E0DA-02A2-488A-8990-13B00EF62FBD}" presName="parentText" presStyleLbl="alignNode1" presStyleIdx="1" presStyleCnt="3">
        <dgm:presLayoutVars>
          <dgm:chMax val="1"/>
          <dgm:bulletEnabled val="1"/>
        </dgm:presLayoutVars>
      </dgm:prSet>
      <dgm:spPr/>
      <dgm:t>
        <a:bodyPr/>
        <a:lstStyle/>
        <a:p>
          <a:endParaRPr lang="en-US"/>
        </a:p>
      </dgm:t>
    </dgm:pt>
    <dgm:pt modelId="{AFAE0A05-285A-4438-AF96-F8B879B72D74}" type="pres">
      <dgm:prSet presAssocID="{6847E0DA-02A2-488A-8990-13B00EF62FBD}" presName="descendantText" presStyleLbl="alignAcc1" presStyleIdx="1" presStyleCnt="3" custScaleY="123288">
        <dgm:presLayoutVars>
          <dgm:bulletEnabled val="1"/>
        </dgm:presLayoutVars>
      </dgm:prSet>
      <dgm:spPr/>
      <dgm:t>
        <a:bodyPr/>
        <a:lstStyle/>
        <a:p>
          <a:endParaRPr lang="en-US"/>
        </a:p>
      </dgm:t>
    </dgm:pt>
    <dgm:pt modelId="{DD599BFA-2BDB-467F-83F7-55638C819B26}" type="pres">
      <dgm:prSet presAssocID="{36AD079A-5BF7-4EFC-94D8-42BD1A7532B5}" presName="sp" presStyleCnt="0"/>
      <dgm:spPr/>
    </dgm:pt>
    <dgm:pt modelId="{6BC48F14-E2A3-4ED0-A569-F82B5D2E19F8}" type="pres">
      <dgm:prSet presAssocID="{E83F4B59-7BBE-48FF-BC84-7A8176896A30}" presName="composite" presStyleCnt="0"/>
      <dgm:spPr/>
    </dgm:pt>
    <dgm:pt modelId="{37D8D978-07B7-4544-8EF8-7D05397D9A1E}" type="pres">
      <dgm:prSet presAssocID="{E83F4B59-7BBE-48FF-BC84-7A8176896A30}" presName="parentText" presStyleLbl="alignNode1" presStyleIdx="2" presStyleCnt="3">
        <dgm:presLayoutVars>
          <dgm:chMax val="1"/>
          <dgm:bulletEnabled val="1"/>
        </dgm:presLayoutVars>
      </dgm:prSet>
      <dgm:spPr/>
      <dgm:t>
        <a:bodyPr/>
        <a:lstStyle/>
        <a:p>
          <a:endParaRPr lang="en-US"/>
        </a:p>
      </dgm:t>
    </dgm:pt>
    <dgm:pt modelId="{7496E136-4906-4D8E-8A45-86025C9EADA7}" type="pres">
      <dgm:prSet presAssocID="{E83F4B59-7BBE-48FF-BC84-7A8176896A30}" presName="descendantText" presStyleLbl="alignAcc1" presStyleIdx="2" presStyleCnt="3">
        <dgm:presLayoutVars>
          <dgm:bulletEnabled val="1"/>
        </dgm:presLayoutVars>
      </dgm:prSet>
      <dgm:spPr/>
      <dgm:t>
        <a:bodyPr/>
        <a:lstStyle/>
        <a:p>
          <a:endParaRPr lang="en-US"/>
        </a:p>
      </dgm:t>
    </dgm:pt>
  </dgm:ptLst>
  <dgm:cxnLst>
    <dgm:cxn modelId="{986EB94A-F4E1-42C9-A942-0B1E9A986DBC}" srcId="{6847E0DA-02A2-488A-8990-13B00EF62FBD}" destId="{299EA750-9181-4592-BBA4-C287DD503202}" srcOrd="0" destOrd="0" parTransId="{5A9E8537-8DC0-45F3-A525-635723276C21}" sibTransId="{AC1B3360-7F9F-4A13-9DB3-F3CB33E01BB0}"/>
    <dgm:cxn modelId="{E80C6147-7203-4E9A-B76A-5873581A80BD}" type="presOf" srcId="{EE21FD4C-6492-4204-A5AE-7EFD86BD0E74}" destId="{7496E136-4906-4D8E-8A45-86025C9EADA7}" srcOrd="0" destOrd="0" presId="urn:microsoft.com/office/officeart/2005/8/layout/chevron2"/>
    <dgm:cxn modelId="{989F9E2A-82DE-4EC2-9C4C-38B395DDE3A7}" srcId="{CF3E6451-323F-4108-B7D5-8B26A7D71A1C}" destId="{E83F4B59-7BBE-48FF-BC84-7A8176896A30}" srcOrd="2" destOrd="0" parTransId="{1D1A752E-6F95-431D-B123-0F5037C90365}" sibTransId="{4E906305-562E-4280-9E8A-2553E9698CDC}"/>
    <dgm:cxn modelId="{08EC0A06-07CE-4524-AD23-9686A187AC6F}" type="presOf" srcId="{0A29B467-D522-46E3-B7B0-1EFEB315B724}" destId="{AFAE0A05-285A-4438-AF96-F8B879B72D74}" srcOrd="0" destOrd="1" presId="urn:microsoft.com/office/officeart/2005/8/layout/chevron2"/>
    <dgm:cxn modelId="{0F4C2DD9-A94E-4047-8470-83FBB6E0EEDA}" srcId="{CF3E6451-323F-4108-B7D5-8B26A7D71A1C}" destId="{6847E0DA-02A2-488A-8990-13B00EF62FBD}" srcOrd="1" destOrd="0" parTransId="{98968B31-C5B8-4A63-ABA0-DBAFE1CA9DB8}" sibTransId="{36AD079A-5BF7-4EFC-94D8-42BD1A7532B5}"/>
    <dgm:cxn modelId="{34AEC782-B8A0-4702-A035-D633C669E41F}" type="presOf" srcId="{299EA750-9181-4592-BBA4-C287DD503202}" destId="{AFAE0A05-285A-4438-AF96-F8B879B72D74}" srcOrd="0" destOrd="0" presId="urn:microsoft.com/office/officeart/2005/8/layout/chevron2"/>
    <dgm:cxn modelId="{3702FF5E-FAB2-4B89-886E-1968D3FE9312}" srcId="{E83F4B59-7BBE-48FF-BC84-7A8176896A30}" destId="{EE21FD4C-6492-4204-A5AE-7EFD86BD0E74}" srcOrd="0" destOrd="0" parTransId="{8A11D9C8-80D3-4814-A232-8607E8138619}" sibTransId="{9BF96FE8-E4CB-42D8-B869-07C84A1AE1D2}"/>
    <dgm:cxn modelId="{B3DE93FA-CB76-4B2C-929E-E05AFD5746F4}" type="presOf" srcId="{CF3E6451-323F-4108-B7D5-8B26A7D71A1C}" destId="{E358DAD8-2F84-4D49-AB81-F2BEE7A68FCD}" srcOrd="0" destOrd="0" presId="urn:microsoft.com/office/officeart/2005/8/layout/chevron2"/>
    <dgm:cxn modelId="{8E80CF96-FEEF-4B78-9184-A91A4F2FD1C6}" type="presOf" srcId="{7C9AB958-1BAF-42F8-B425-71BCD33E6B6F}" destId="{444115A0-B889-4076-A315-693F8292CB80}" srcOrd="0" destOrd="1" presId="urn:microsoft.com/office/officeart/2005/8/layout/chevron2"/>
    <dgm:cxn modelId="{335F8D9B-57FD-4CC7-8967-F253B9A0F09F}" type="presOf" srcId="{6847E0DA-02A2-488A-8990-13B00EF62FBD}" destId="{6AE72B5E-98AA-4191-B54B-37DD66811B04}" srcOrd="0" destOrd="0" presId="urn:microsoft.com/office/officeart/2005/8/layout/chevron2"/>
    <dgm:cxn modelId="{F216ECEA-456B-449E-82D0-43AF5FC60D42}" type="presOf" srcId="{E83F4B59-7BBE-48FF-BC84-7A8176896A30}" destId="{37D8D978-07B7-4544-8EF8-7D05397D9A1E}" srcOrd="0" destOrd="0" presId="urn:microsoft.com/office/officeart/2005/8/layout/chevron2"/>
    <dgm:cxn modelId="{E750B644-4925-462B-97AE-FBA43612D337}" srcId="{E93B7F6A-3D64-4187-9825-06A326D56426}" destId="{E9ED8D1E-CA62-4AAB-B256-9BA467E3A214}" srcOrd="0" destOrd="0" parTransId="{D2639911-3802-418C-A0BF-CFBC544D49EB}" sibTransId="{FCA92716-6963-4276-AA93-FF0BD01CB14F}"/>
    <dgm:cxn modelId="{0A75B52E-3069-4EF1-89CE-72A85FCD5D88}" type="presOf" srcId="{E93B7F6A-3D64-4187-9825-06A326D56426}" destId="{A52B8C9F-C760-4385-AD27-45EF315F5CF0}" srcOrd="0" destOrd="0" presId="urn:microsoft.com/office/officeart/2005/8/layout/chevron2"/>
    <dgm:cxn modelId="{7ACD68B2-3163-4D9C-A7AA-B0ACA9FF6227}" srcId="{E93B7F6A-3D64-4187-9825-06A326D56426}" destId="{7C9AB958-1BAF-42F8-B425-71BCD33E6B6F}" srcOrd="1" destOrd="0" parTransId="{750AF0F1-C665-437D-A417-7036591504AF}" sibTransId="{DAA3BACB-06BD-4FA3-BFEB-F7FAA9D40B46}"/>
    <dgm:cxn modelId="{FB25D4FA-7D72-4768-AE8E-147AA2A8916F}" type="presOf" srcId="{E9ED8D1E-CA62-4AAB-B256-9BA467E3A214}" destId="{444115A0-B889-4076-A315-693F8292CB80}" srcOrd="0" destOrd="0" presId="urn:microsoft.com/office/officeart/2005/8/layout/chevron2"/>
    <dgm:cxn modelId="{F56C34C9-7B91-489F-9AB6-97D5C4DA090F}" type="presOf" srcId="{6CC7A3F2-65B6-4461-830D-0EDB8187B7CA}" destId="{7496E136-4906-4D8E-8A45-86025C9EADA7}" srcOrd="0" destOrd="1" presId="urn:microsoft.com/office/officeart/2005/8/layout/chevron2"/>
    <dgm:cxn modelId="{AF373648-911D-4C7F-88F5-86E627864E22}" srcId="{CF3E6451-323F-4108-B7D5-8B26A7D71A1C}" destId="{E93B7F6A-3D64-4187-9825-06A326D56426}" srcOrd="0" destOrd="0" parTransId="{F568EFA7-9618-4657-A87D-52D8D0D018C4}" sibTransId="{D082070D-C43D-456D-9B01-7BEDCEA1CAF6}"/>
    <dgm:cxn modelId="{4109B514-101E-4B39-97AE-BC58E194118B}" srcId="{E83F4B59-7BBE-48FF-BC84-7A8176896A30}" destId="{6CC7A3F2-65B6-4461-830D-0EDB8187B7CA}" srcOrd="1" destOrd="0" parTransId="{6A0B13D6-E5C3-45B6-97B1-922BDDAE63EC}" sibTransId="{C09CD97A-08F1-4A0F-BF9A-34C95AB1B99D}"/>
    <dgm:cxn modelId="{4D27CEB4-52BA-4EB7-B2D3-7C63F3F9759D}" srcId="{6847E0DA-02A2-488A-8990-13B00EF62FBD}" destId="{0A29B467-D522-46E3-B7B0-1EFEB315B724}" srcOrd="1" destOrd="0" parTransId="{50A35E9B-27B3-4946-BC22-0FA375A680AE}" sibTransId="{26C18929-4CCD-489E-A556-BA8B684A6F44}"/>
    <dgm:cxn modelId="{AD95AD14-66AA-4714-A550-354C977ED08D}" type="presParOf" srcId="{E358DAD8-2F84-4D49-AB81-F2BEE7A68FCD}" destId="{A1E0D3EB-590D-4782-8327-467DACC85321}" srcOrd="0" destOrd="0" presId="urn:microsoft.com/office/officeart/2005/8/layout/chevron2"/>
    <dgm:cxn modelId="{CEFCCDD0-D975-4887-9F46-EB4D66E71722}" type="presParOf" srcId="{A1E0D3EB-590D-4782-8327-467DACC85321}" destId="{A52B8C9F-C760-4385-AD27-45EF315F5CF0}" srcOrd="0" destOrd="0" presId="urn:microsoft.com/office/officeart/2005/8/layout/chevron2"/>
    <dgm:cxn modelId="{2D61417E-68AD-452A-BA4F-F173A175EF08}" type="presParOf" srcId="{A1E0D3EB-590D-4782-8327-467DACC85321}" destId="{444115A0-B889-4076-A315-693F8292CB80}" srcOrd="1" destOrd="0" presId="urn:microsoft.com/office/officeart/2005/8/layout/chevron2"/>
    <dgm:cxn modelId="{1415DB4C-502C-4356-B677-72DFF16374EF}" type="presParOf" srcId="{E358DAD8-2F84-4D49-AB81-F2BEE7A68FCD}" destId="{CA037FD1-EC2C-4AA2-858B-A7639C3EAE1A}" srcOrd="1" destOrd="0" presId="urn:microsoft.com/office/officeart/2005/8/layout/chevron2"/>
    <dgm:cxn modelId="{9F98AEF9-2395-4859-85B2-6C3767D5517E}" type="presParOf" srcId="{E358DAD8-2F84-4D49-AB81-F2BEE7A68FCD}" destId="{D477A5CC-827F-434F-8E38-ED208E25E8C2}" srcOrd="2" destOrd="0" presId="urn:microsoft.com/office/officeart/2005/8/layout/chevron2"/>
    <dgm:cxn modelId="{FF5C04F2-7F06-4EFD-AE35-35FD09C8063E}" type="presParOf" srcId="{D477A5CC-827F-434F-8E38-ED208E25E8C2}" destId="{6AE72B5E-98AA-4191-B54B-37DD66811B04}" srcOrd="0" destOrd="0" presId="urn:microsoft.com/office/officeart/2005/8/layout/chevron2"/>
    <dgm:cxn modelId="{0F932B26-27FA-4134-8ACB-2537FCC120CF}" type="presParOf" srcId="{D477A5CC-827F-434F-8E38-ED208E25E8C2}" destId="{AFAE0A05-285A-4438-AF96-F8B879B72D74}" srcOrd="1" destOrd="0" presId="urn:microsoft.com/office/officeart/2005/8/layout/chevron2"/>
    <dgm:cxn modelId="{634CA339-B70C-4D1D-A0A5-B20858E3BBCC}" type="presParOf" srcId="{E358DAD8-2F84-4D49-AB81-F2BEE7A68FCD}" destId="{DD599BFA-2BDB-467F-83F7-55638C819B26}" srcOrd="3" destOrd="0" presId="urn:microsoft.com/office/officeart/2005/8/layout/chevron2"/>
    <dgm:cxn modelId="{4647FFD8-4FD4-4D4C-AF43-D2421143A0CB}" type="presParOf" srcId="{E358DAD8-2F84-4D49-AB81-F2BEE7A68FCD}" destId="{6BC48F14-E2A3-4ED0-A569-F82B5D2E19F8}" srcOrd="4" destOrd="0" presId="urn:microsoft.com/office/officeart/2005/8/layout/chevron2"/>
    <dgm:cxn modelId="{988679B1-F563-488A-94BD-D211DAD4638E}" type="presParOf" srcId="{6BC48F14-E2A3-4ED0-A569-F82B5D2E19F8}" destId="{37D8D978-07B7-4544-8EF8-7D05397D9A1E}" srcOrd="0" destOrd="0" presId="urn:microsoft.com/office/officeart/2005/8/layout/chevron2"/>
    <dgm:cxn modelId="{BD84F665-E3EC-4DD0-AD14-7B347C12AFAB}" type="presParOf" srcId="{6BC48F14-E2A3-4ED0-A569-F82B5D2E19F8}" destId="{7496E136-4906-4D8E-8A45-86025C9EAD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2C9174-BD9D-42B9-B8EF-7F54870AA47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BA3B784-B570-4290-B917-6716D2BCE5B5}">
      <dgm:prSet phldrT="[Text]"/>
      <dgm:spPr/>
      <dgm:t>
        <a:bodyPr/>
        <a:lstStyle/>
        <a:p>
          <a:r>
            <a:rPr lang="en-US" dirty="0" smtClean="0"/>
            <a:t>What</a:t>
          </a:r>
          <a:endParaRPr lang="en-US" dirty="0"/>
        </a:p>
      </dgm:t>
    </dgm:pt>
    <dgm:pt modelId="{08920B6B-29D3-411F-ABB1-ED8D39765908}" type="parTrans" cxnId="{2D2D2048-FCEE-4767-9B98-73CFAD9AE61D}">
      <dgm:prSet/>
      <dgm:spPr/>
      <dgm:t>
        <a:bodyPr/>
        <a:lstStyle/>
        <a:p>
          <a:endParaRPr lang="en-US"/>
        </a:p>
      </dgm:t>
    </dgm:pt>
    <dgm:pt modelId="{CC1CDB11-2369-49E9-8E0B-D9126153D29C}" type="sibTrans" cxnId="{2D2D2048-FCEE-4767-9B98-73CFAD9AE61D}">
      <dgm:prSet/>
      <dgm:spPr/>
      <dgm:t>
        <a:bodyPr/>
        <a:lstStyle/>
        <a:p>
          <a:endParaRPr lang="en-US"/>
        </a:p>
      </dgm:t>
    </dgm:pt>
    <dgm:pt modelId="{CB70004B-1737-41EB-86D4-43CFBE3488C0}">
      <dgm:prSet phldrT="[Text]" custT="1"/>
      <dgm:spPr/>
      <dgm:t>
        <a:bodyPr/>
        <a:lstStyle/>
        <a:p>
          <a:r>
            <a:rPr lang="en-US" sz="2000" dirty="0" smtClean="0">
              <a:latin typeface="Tw Cen MT" pitchFamily="34" charset="0"/>
            </a:rPr>
            <a:t>Cultural Emancipatory  instruction should incorporate and integrate diverse ways knowing, understanding, and representing information. </a:t>
          </a:r>
          <a:endParaRPr lang="en-US" sz="2000" dirty="0">
            <a:latin typeface="Tw Cen MT" pitchFamily="34" charset="0"/>
          </a:endParaRPr>
        </a:p>
      </dgm:t>
    </dgm:pt>
    <dgm:pt modelId="{E0C29E89-B933-46D3-B658-6C377DED1E3B}" type="parTrans" cxnId="{8418ABED-FD98-4FCC-BEBF-AE40D69D0816}">
      <dgm:prSet/>
      <dgm:spPr/>
      <dgm:t>
        <a:bodyPr/>
        <a:lstStyle/>
        <a:p>
          <a:endParaRPr lang="en-US"/>
        </a:p>
      </dgm:t>
    </dgm:pt>
    <dgm:pt modelId="{56FD8916-72A5-43CB-A4C8-62E8F1A809CC}" type="sibTrans" cxnId="{8418ABED-FD98-4FCC-BEBF-AE40D69D0816}">
      <dgm:prSet/>
      <dgm:spPr/>
      <dgm:t>
        <a:bodyPr/>
        <a:lstStyle/>
        <a:p>
          <a:endParaRPr lang="en-US"/>
        </a:p>
      </dgm:t>
    </dgm:pt>
    <dgm:pt modelId="{6D678ACE-E8A3-400B-9758-9494F1E43D21}">
      <dgm:prSet phldrT="[Text]"/>
      <dgm:spPr/>
      <dgm:t>
        <a:bodyPr/>
        <a:lstStyle/>
        <a:p>
          <a:r>
            <a:rPr lang="en-US" dirty="0" smtClean="0"/>
            <a:t>Why</a:t>
          </a:r>
          <a:endParaRPr lang="en-US" dirty="0"/>
        </a:p>
      </dgm:t>
    </dgm:pt>
    <dgm:pt modelId="{19993198-43C1-4014-A296-4F1460630F0E}" type="parTrans" cxnId="{E48BEE6A-C84F-4121-B2E4-AEE446805CD9}">
      <dgm:prSet/>
      <dgm:spPr/>
      <dgm:t>
        <a:bodyPr/>
        <a:lstStyle/>
        <a:p>
          <a:endParaRPr lang="en-US"/>
        </a:p>
      </dgm:t>
    </dgm:pt>
    <dgm:pt modelId="{E982B210-1BC4-4DCA-B5DA-A9B7BA38DFBE}" type="sibTrans" cxnId="{E48BEE6A-C84F-4121-B2E4-AEE446805CD9}">
      <dgm:prSet/>
      <dgm:spPr/>
      <dgm:t>
        <a:bodyPr/>
        <a:lstStyle/>
        <a:p>
          <a:endParaRPr lang="en-US"/>
        </a:p>
      </dgm:t>
    </dgm:pt>
    <dgm:pt modelId="{F97874CD-1A13-4F72-AB58-6D418CB01FD0}">
      <dgm:prSet phldrT="[Text]" custT="1"/>
      <dgm:spPr/>
      <dgm:t>
        <a:bodyPr/>
        <a:lstStyle/>
        <a:p>
          <a:r>
            <a:rPr lang="en-US" sz="2000" dirty="0" smtClean="0">
              <a:latin typeface="Tw Cen MT" pitchFamily="34" charset="0"/>
            </a:rPr>
            <a:t>Students become active participants in teaching their own culture while learning the cultures of others.</a:t>
          </a:r>
          <a:endParaRPr lang="en-US" sz="2000" dirty="0">
            <a:latin typeface="Tw Cen MT" pitchFamily="34" charset="0"/>
          </a:endParaRPr>
        </a:p>
      </dgm:t>
    </dgm:pt>
    <dgm:pt modelId="{83FF0B8D-AAE7-4A8F-92B2-2C0D821B534F}" type="parTrans" cxnId="{B9A2F068-7CD6-4D22-A8B1-D5EC1DA91ACC}">
      <dgm:prSet/>
      <dgm:spPr/>
      <dgm:t>
        <a:bodyPr/>
        <a:lstStyle/>
        <a:p>
          <a:endParaRPr lang="en-US"/>
        </a:p>
      </dgm:t>
    </dgm:pt>
    <dgm:pt modelId="{34B38637-E3A5-498B-93D5-D0F918AE0E8F}" type="sibTrans" cxnId="{B9A2F068-7CD6-4D22-A8B1-D5EC1DA91ACC}">
      <dgm:prSet/>
      <dgm:spPr/>
      <dgm:t>
        <a:bodyPr/>
        <a:lstStyle/>
        <a:p>
          <a:endParaRPr lang="en-US"/>
        </a:p>
      </dgm:t>
    </dgm:pt>
    <dgm:pt modelId="{86EE2265-E8F4-44A6-8234-DA575FD9AABD}">
      <dgm:prSet phldrT="[Text]"/>
      <dgm:spPr/>
      <dgm:t>
        <a:bodyPr/>
        <a:lstStyle/>
        <a:p>
          <a:r>
            <a:rPr lang="en-US" dirty="0" smtClean="0"/>
            <a:t>How</a:t>
          </a:r>
          <a:endParaRPr lang="en-US" dirty="0"/>
        </a:p>
      </dgm:t>
    </dgm:pt>
    <dgm:pt modelId="{62BEAEBC-6033-43EC-93A2-548138CFA935}" type="parTrans" cxnId="{ABFE4914-755D-422B-B84E-C5C920A9DEBD}">
      <dgm:prSet/>
      <dgm:spPr/>
      <dgm:t>
        <a:bodyPr/>
        <a:lstStyle/>
        <a:p>
          <a:endParaRPr lang="en-US"/>
        </a:p>
      </dgm:t>
    </dgm:pt>
    <dgm:pt modelId="{410BCC87-7FC8-4FEF-B80A-A500F98FFB06}" type="sibTrans" cxnId="{ABFE4914-755D-422B-B84E-C5C920A9DEBD}">
      <dgm:prSet/>
      <dgm:spPr/>
      <dgm:t>
        <a:bodyPr/>
        <a:lstStyle/>
        <a:p>
          <a:endParaRPr lang="en-US"/>
        </a:p>
      </dgm:t>
    </dgm:pt>
    <dgm:pt modelId="{5B1990EF-5699-4252-957C-C9BD7ED522B8}">
      <dgm:prSet phldrT="[Text]" custT="1"/>
      <dgm:spPr/>
      <dgm:t>
        <a:bodyPr/>
        <a:lstStyle/>
        <a:p>
          <a:r>
            <a:rPr lang="en-US" sz="2000" dirty="0" smtClean="0">
              <a:latin typeface="Tw Cen MT" pitchFamily="34" charset="0"/>
            </a:rPr>
            <a:t>Research student’s prior cultural experiences.</a:t>
          </a:r>
          <a:endParaRPr lang="en-US" sz="2000" dirty="0">
            <a:latin typeface="Tw Cen MT" pitchFamily="34" charset="0"/>
          </a:endParaRPr>
        </a:p>
      </dgm:t>
    </dgm:pt>
    <dgm:pt modelId="{254793EF-3F6A-4EF4-9A8E-697717F8CCAA}" type="parTrans" cxnId="{F1F75EE6-926B-4F24-A3E7-C40B5C369D6B}">
      <dgm:prSet/>
      <dgm:spPr/>
      <dgm:t>
        <a:bodyPr/>
        <a:lstStyle/>
        <a:p>
          <a:endParaRPr lang="en-US"/>
        </a:p>
      </dgm:t>
    </dgm:pt>
    <dgm:pt modelId="{1BD35A7D-37BA-4391-97C0-460B62B371B8}" type="sibTrans" cxnId="{F1F75EE6-926B-4F24-A3E7-C40B5C369D6B}">
      <dgm:prSet/>
      <dgm:spPr/>
      <dgm:t>
        <a:bodyPr/>
        <a:lstStyle/>
        <a:p>
          <a:endParaRPr lang="en-US"/>
        </a:p>
      </dgm:t>
    </dgm:pt>
    <dgm:pt modelId="{041496D5-6453-4572-BB8C-CCE40AD4A1AC}">
      <dgm:prSet phldrT="[Text]" custT="1"/>
      <dgm:spPr/>
      <dgm:t>
        <a:bodyPr/>
        <a:lstStyle/>
        <a:p>
          <a:r>
            <a:rPr lang="en-US" sz="2000" dirty="0" smtClean="0">
              <a:latin typeface="Tw Cen MT" pitchFamily="34" charset="0"/>
            </a:rPr>
            <a:t>Create an environment that encourages cultural infusion. </a:t>
          </a:r>
          <a:endParaRPr lang="en-US" sz="2000" dirty="0">
            <a:latin typeface="Tw Cen MT" pitchFamily="34" charset="0"/>
          </a:endParaRPr>
        </a:p>
      </dgm:t>
    </dgm:pt>
    <dgm:pt modelId="{ACF34115-6494-4086-8F65-456DBA6C6779}" type="parTrans" cxnId="{E156AF33-ADBC-4621-BF11-BD9A83680109}">
      <dgm:prSet/>
      <dgm:spPr/>
      <dgm:t>
        <a:bodyPr/>
        <a:lstStyle/>
        <a:p>
          <a:endParaRPr lang="en-US"/>
        </a:p>
      </dgm:t>
    </dgm:pt>
    <dgm:pt modelId="{6697769F-8E41-4665-B1FD-55851525ADAE}" type="sibTrans" cxnId="{E156AF33-ADBC-4621-BF11-BD9A83680109}">
      <dgm:prSet/>
      <dgm:spPr/>
      <dgm:t>
        <a:bodyPr/>
        <a:lstStyle/>
        <a:p>
          <a:endParaRPr lang="en-US"/>
        </a:p>
      </dgm:t>
    </dgm:pt>
    <dgm:pt modelId="{8666E507-C7E5-4D19-8700-E3413D98B6C8}" type="pres">
      <dgm:prSet presAssocID="{6A2C9174-BD9D-42B9-B8EF-7F54870AA471}" presName="linearFlow" presStyleCnt="0">
        <dgm:presLayoutVars>
          <dgm:dir/>
          <dgm:animLvl val="lvl"/>
          <dgm:resizeHandles val="exact"/>
        </dgm:presLayoutVars>
      </dgm:prSet>
      <dgm:spPr/>
      <dgm:t>
        <a:bodyPr/>
        <a:lstStyle/>
        <a:p>
          <a:endParaRPr lang="en-US"/>
        </a:p>
      </dgm:t>
    </dgm:pt>
    <dgm:pt modelId="{B9127D8C-FDF4-4CDE-A0D0-51C9A5883FFE}" type="pres">
      <dgm:prSet presAssocID="{5BA3B784-B570-4290-B917-6716D2BCE5B5}" presName="composite" presStyleCnt="0"/>
      <dgm:spPr/>
    </dgm:pt>
    <dgm:pt modelId="{DEC2131B-DD71-4A6D-853D-1931B44CB672}" type="pres">
      <dgm:prSet presAssocID="{5BA3B784-B570-4290-B917-6716D2BCE5B5}" presName="parentText" presStyleLbl="alignNode1" presStyleIdx="0" presStyleCnt="3">
        <dgm:presLayoutVars>
          <dgm:chMax val="1"/>
          <dgm:bulletEnabled val="1"/>
        </dgm:presLayoutVars>
      </dgm:prSet>
      <dgm:spPr/>
      <dgm:t>
        <a:bodyPr/>
        <a:lstStyle/>
        <a:p>
          <a:endParaRPr lang="en-US"/>
        </a:p>
      </dgm:t>
    </dgm:pt>
    <dgm:pt modelId="{780D2BD1-B2AE-40F4-B357-726263B563AE}" type="pres">
      <dgm:prSet presAssocID="{5BA3B784-B570-4290-B917-6716D2BCE5B5}" presName="descendantText" presStyleLbl="alignAcc1" presStyleIdx="0" presStyleCnt="3">
        <dgm:presLayoutVars>
          <dgm:bulletEnabled val="1"/>
        </dgm:presLayoutVars>
      </dgm:prSet>
      <dgm:spPr/>
      <dgm:t>
        <a:bodyPr/>
        <a:lstStyle/>
        <a:p>
          <a:endParaRPr lang="en-US"/>
        </a:p>
      </dgm:t>
    </dgm:pt>
    <dgm:pt modelId="{8584BEA6-0BE4-44C7-BB51-EC7B4BDE836D}" type="pres">
      <dgm:prSet presAssocID="{CC1CDB11-2369-49E9-8E0B-D9126153D29C}" presName="sp" presStyleCnt="0"/>
      <dgm:spPr/>
    </dgm:pt>
    <dgm:pt modelId="{DDBDB503-FF85-43D5-A5C1-9E03E7F4D8CA}" type="pres">
      <dgm:prSet presAssocID="{6D678ACE-E8A3-400B-9758-9494F1E43D21}" presName="composite" presStyleCnt="0"/>
      <dgm:spPr/>
    </dgm:pt>
    <dgm:pt modelId="{ACD82173-6B56-422E-BFAA-7ECC10619605}" type="pres">
      <dgm:prSet presAssocID="{6D678ACE-E8A3-400B-9758-9494F1E43D21}" presName="parentText" presStyleLbl="alignNode1" presStyleIdx="1" presStyleCnt="3">
        <dgm:presLayoutVars>
          <dgm:chMax val="1"/>
          <dgm:bulletEnabled val="1"/>
        </dgm:presLayoutVars>
      </dgm:prSet>
      <dgm:spPr/>
      <dgm:t>
        <a:bodyPr/>
        <a:lstStyle/>
        <a:p>
          <a:endParaRPr lang="en-US"/>
        </a:p>
      </dgm:t>
    </dgm:pt>
    <dgm:pt modelId="{6216E650-AEED-4975-84D8-5D4AB6BB8238}" type="pres">
      <dgm:prSet presAssocID="{6D678ACE-E8A3-400B-9758-9494F1E43D21}" presName="descendantText" presStyleLbl="alignAcc1" presStyleIdx="1" presStyleCnt="3" custLinFactNeighborX="1207">
        <dgm:presLayoutVars>
          <dgm:bulletEnabled val="1"/>
        </dgm:presLayoutVars>
      </dgm:prSet>
      <dgm:spPr/>
      <dgm:t>
        <a:bodyPr/>
        <a:lstStyle/>
        <a:p>
          <a:endParaRPr lang="en-US"/>
        </a:p>
      </dgm:t>
    </dgm:pt>
    <dgm:pt modelId="{AB67E4F6-E11D-4D77-B437-94E1E3C7E725}" type="pres">
      <dgm:prSet presAssocID="{E982B210-1BC4-4DCA-B5DA-A9B7BA38DFBE}" presName="sp" presStyleCnt="0"/>
      <dgm:spPr/>
    </dgm:pt>
    <dgm:pt modelId="{4274C3AD-5C57-4380-8C38-75DCF1C54936}" type="pres">
      <dgm:prSet presAssocID="{86EE2265-E8F4-44A6-8234-DA575FD9AABD}" presName="composite" presStyleCnt="0"/>
      <dgm:spPr/>
    </dgm:pt>
    <dgm:pt modelId="{396037D6-6E94-44D1-8418-965E5257E9B2}" type="pres">
      <dgm:prSet presAssocID="{86EE2265-E8F4-44A6-8234-DA575FD9AABD}" presName="parentText" presStyleLbl="alignNode1" presStyleIdx="2" presStyleCnt="3">
        <dgm:presLayoutVars>
          <dgm:chMax val="1"/>
          <dgm:bulletEnabled val="1"/>
        </dgm:presLayoutVars>
      </dgm:prSet>
      <dgm:spPr/>
      <dgm:t>
        <a:bodyPr/>
        <a:lstStyle/>
        <a:p>
          <a:endParaRPr lang="en-US"/>
        </a:p>
      </dgm:t>
    </dgm:pt>
    <dgm:pt modelId="{0344F7DF-5496-4C1B-BF2F-57E07A886295}" type="pres">
      <dgm:prSet presAssocID="{86EE2265-E8F4-44A6-8234-DA575FD9AABD}" presName="descendantText" presStyleLbl="alignAcc1" presStyleIdx="2" presStyleCnt="3">
        <dgm:presLayoutVars>
          <dgm:bulletEnabled val="1"/>
        </dgm:presLayoutVars>
      </dgm:prSet>
      <dgm:spPr/>
      <dgm:t>
        <a:bodyPr/>
        <a:lstStyle/>
        <a:p>
          <a:endParaRPr lang="en-US"/>
        </a:p>
      </dgm:t>
    </dgm:pt>
  </dgm:ptLst>
  <dgm:cxnLst>
    <dgm:cxn modelId="{2D2D2048-FCEE-4767-9B98-73CFAD9AE61D}" srcId="{6A2C9174-BD9D-42B9-B8EF-7F54870AA471}" destId="{5BA3B784-B570-4290-B917-6716D2BCE5B5}" srcOrd="0" destOrd="0" parTransId="{08920B6B-29D3-411F-ABB1-ED8D39765908}" sibTransId="{CC1CDB11-2369-49E9-8E0B-D9126153D29C}"/>
    <dgm:cxn modelId="{77B3C299-F1ED-4E58-B85B-F689D5A01986}" type="presOf" srcId="{86EE2265-E8F4-44A6-8234-DA575FD9AABD}" destId="{396037D6-6E94-44D1-8418-965E5257E9B2}" srcOrd="0" destOrd="0" presId="urn:microsoft.com/office/officeart/2005/8/layout/chevron2"/>
    <dgm:cxn modelId="{3FB90625-5D36-4A02-9D02-71AB755BA1EB}" type="presOf" srcId="{6A2C9174-BD9D-42B9-B8EF-7F54870AA471}" destId="{8666E507-C7E5-4D19-8700-E3413D98B6C8}" srcOrd="0" destOrd="0" presId="urn:microsoft.com/office/officeart/2005/8/layout/chevron2"/>
    <dgm:cxn modelId="{8E0C2381-E126-4E30-A9A7-E8F4D2E6F474}" type="presOf" srcId="{CB70004B-1737-41EB-86D4-43CFBE3488C0}" destId="{780D2BD1-B2AE-40F4-B357-726263B563AE}" srcOrd="0" destOrd="0" presId="urn:microsoft.com/office/officeart/2005/8/layout/chevron2"/>
    <dgm:cxn modelId="{F1F75EE6-926B-4F24-A3E7-C40B5C369D6B}" srcId="{86EE2265-E8F4-44A6-8234-DA575FD9AABD}" destId="{5B1990EF-5699-4252-957C-C9BD7ED522B8}" srcOrd="0" destOrd="0" parTransId="{254793EF-3F6A-4EF4-9A8E-697717F8CCAA}" sibTransId="{1BD35A7D-37BA-4391-97C0-460B62B371B8}"/>
    <dgm:cxn modelId="{E156AF33-ADBC-4621-BF11-BD9A83680109}" srcId="{86EE2265-E8F4-44A6-8234-DA575FD9AABD}" destId="{041496D5-6453-4572-BB8C-CCE40AD4A1AC}" srcOrd="1" destOrd="0" parTransId="{ACF34115-6494-4086-8F65-456DBA6C6779}" sibTransId="{6697769F-8E41-4665-B1FD-55851525ADAE}"/>
    <dgm:cxn modelId="{8418ABED-FD98-4FCC-BEBF-AE40D69D0816}" srcId="{5BA3B784-B570-4290-B917-6716D2BCE5B5}" destId="{CB70004B-1737-41EB-86D4-43CFBE3488C0}" srcOrd="0" destOrd="0" parTransId="{E0C29E89-B933-46D3-B658-6C377DED1E3B}" sibTransId="{56FD8916-72A5-43CB-A4C8-62E8F1A809CC}"/>
    <dgm:cxn modelId="{8DD6B6AE-F5E9-407E-B821-B5BA2D5ED7C7}" type="presOf" srcId="{6D678ACE-E8A3-400B-9758-9494F1E43D21}" destId="{ACD82173-6B56-422E-BFAA-7ECC10619605}" srcOrd="0" destOrd="0" presId="urn:microsoft.com/office/officeart/2005/8/layout/chevron2"/>
    <dgm:cxn modelId="{16FE0CE3-8ADA-412F-ABDD-DD15DB567E56}" type="presOf" srcId="{5BA3B784-B570-4290-B917-6716D2BCE5B5}" destId="{DEC2131B-DD71-4A6D-853D-1931B44CB672}" srcOrd="0" destOrd="0" presId="urn:microsoft.com/office/officeart/2005/8/layout/chevron2"/>
    <dgm:cxn modelId="{3307FB2C-62A2-4E55-8746-91D043542466}" type="presOf" srcId="{F97874CD-1A13-4F72-AB58-6D418CB01FD0}" destId="{6216E650-AEED-4975-84D8-5D4AB6BB8238}" srcOrd="0" destOrd="0" presId="urn:microsoft.com/office/officeart/2005/8/layout/chevron2"/>
    <dgm:cxn modelId="{81B16E62-A8A7-4D74-9B2B-F080ACC319C7}" type="presOf" srcId="{041496D5-6453-4572-BB8C-CCE40AD4A1AC}" destId="{0344F7DF-5496-4C1B-BF2F-57E07A886295}" srcOrd="0" destOrd="1" presId="urn:microsoft.com/office/officeart/2005/8/layout/chevron2"/>
    <dgm:cxn modelId="{A61444A7-A76B-4CFA-9275-2F5310A4BCF1}" type="presOf" srcId="{5B1990EF-5699-4252-957C-C9BD7ED522B8}" destId="{0344F7DF-5496-4C1B-BF2F-57E07A886295}" srcOrd="0" destOrd="0" presId="urn:microsoft.com/office/officeart/2005/8/layout/chevron2"/>
    <dgm:cxn modelId="{ABFE4914-755D-422B-B84E-C5C920A9DEBD}" srcId="{6A2C9174-BD9D-42B9-B8EF-7F54870AA471}" destId="{86EE2265-E8F4-44A6-8234-DA575FD9AABD}" srcOrd="2" destOrd="0" parTransId="{62BEAEBC-6033-43EC-93A2-548138CFA935}" sibTransId="{410BCC87-7FC8-4FEF-B80A-A500F98FFB06}"/>
    <dgm:cxn modelId="{B9A2F068-7CD6-4D22-A8B1-D5EC1DA91ACC}" srcId="{6D678ACE-E8A3-400B-9758-9494F1E43D21}" destId="{F97874CD-1A13-4F72-AB58-6D418CB01FD0}" srcOrd="0" destOrd="0" parTransId="{83FF0B8D-AAE7-4A8F-92B2-2C0D821B534F}" sibTransId="{34B38637-E3A5-498B-93D5-D0F918AE0E8F}"/>
    <dgm:cxn modelId="{E48BEE6A-C84F-4121-B2E4-AEE446805CD9}" srcId="{6A2C9174-BD9D-42B9-B8EF-7F54870AA471}" destId="{6D678ACE-E8A3-400B-9758-9494F1E43D21}" srcOrd="1" destOrd="0" parTransId="{19993198-43C1-4014-A296-4F1460630F0E}" sibTransId="{E982B210-1BC4-4DCA-B5DA-A9B7BA38DFBE}"/>
    <dgm:cxn modelId="{2F8F7054-00A9-40B4-84A4-669ED0522661}" type="presParOf" srcId="{8666E507-C7E5-4D19-8700-E3413D98B6C8}" destId="{B9127D8C-FDF4-4CDE-A0D0-51C9A5883FFE}" srcOrd="0" destOrd="0" presId="urn:microsoft.com/office/officeart/2005/8/layout/chevron2"/>
    <dgm:cxn modelId="{747E678D-B525-471F-8584-EEE72A3D72F5}" type="presParOf" srcId="{B9127D8C-FDF4-4CDE-A0D0-51C9A5883FFE}" destId="{DEC2131B-DD71-4A6D-853D-1931B44CB672}" srcOrd="0" destOrd="0" presId="urn:microsoft.com/office/officeart/2005/8/layout/chevron2"/>
    <dgm:cxn modelId="{4C83F1C4-6E9E-42B1-AC50-E2A1181429BF}" type="presParOf" srcId="{B9127D8C-FDF4-4CDE-A0D0-51C9A5883FFE}" destId="{780D2BD1-B2AE-40F4-B357-726263B563AE}" srcOrd="1" destOrd="0" presId="urn:microsoft.com/office/officeart/2005/8/layout/chevron2"/>
    <dgm:cxn modelId="{2458CA22-8DE9-4711-B181-A58F5AD1CB3D}" type="presParOf" srcId="{8666E507-C7E5-4D19-8700-E3413D98B6C8}" destId="{8584BEA6-0BE4-44C7-BB51-EC7B4BDE836D}" srcOrd="1" destOrd="0" presId="urn:microsoft.com/office/officeart/2005/8/layout/chevron2"/>
    <dgm:cxn modelId="{A746C8FE-6181-45BC-875A-F35CEE69382D}" type="presParOf" srcId="{8666E507-C7E5-4D19-8700-E3413D98B6C8}" destId="{DDBDB503-FF85-43D5-A5C1-9E03E7F4D8CA}" srcOrd="2" destOrd="0" presId="urn:microsoft.com/office/officeart/2005/8/layout/chevron2"/>
    <dgm:cxn modelId="{DFC4D7A4-40AF-4D60-ABA2-AF675C6A78B8}" type="presParOf" srcId="{DDBDB503-FF85-43D5-A5C1-9E03E7F4D8CA}" destId="{ACD82173-6B56-422E-BFAA-7ECC10619605}" srcOrd="0" destOrd="0" presId="urn:microsoft.com/office/officeart/2005/8/layout/chevron2"/>
    <dgm:cxn modelId="{AF11D9E1-B001-4140-8F16-06BE2C0CFD86}" type="presParOf" srcId="{DDBDB503-FF85-43D5-A5C1-9E03E7F4D8CA}" destId="{6216E650-AEED-4975-84D8-5D4AB6BB8238}" srcOrd="1" destOrd="0" presId="urn:microsoft.com/office/officeart/2005/8/layout/chevron2"/>
    <dgm:cxn modelId="{936A4993-02AB-461B-8555-55D706EB3AFD}" type="presParOf" srcId="{8666E507-C7E5-4D19-8700-E3413D98B6C8}" destId="{AB67E4F6-E11D-4D77-B437-94E1E3C7E725}" srcOrd="3" destOrd="0" presId="urn:microsoft.com/office/officeart/2005/8/layout/chevron2"/>
    <dgm:cxn modelId="{E1B203B7-139F-4BD8-8532-91008720557F}" type="presParOf" srcId="{8666E507-C7E5-4D19-8700-E3413D98B6C8}" destId="{4274C3AD-5C57-4380-8C38-75DCF1C54936}" srcOrd="4" destOrd="0" presId="urn:microsoft.com/office/officeart/2005/8/layout/chevron2"/>
    <dgm:cxn modelId="{51B8084B-3983-4C70-B656-B3419914D6D8}" type="presParOf" srcId="{4274C3AD-5C57-4380-8C38-75DCF1C54936}" destId="{396037D6-6E94-44D1-8418-965E5257E9B2}" srcOrd="0" destOrd="0" presId="urn:microsoft.com/office/officeart/2005/8/layout/chevron2"/>
    <dgm:cxn modelId="{84F61395-ED4B-4B7F-8A7F-D6E1BA0CE9DA}" type="presParOf" srcId="{4274C3AD-5C57-4380-8C38-75DCF1C54936}" destId="{0344F7DF-5496-4C1B-BF2F-57E07A8862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6FCFB-0A75-43F2-9A57-84854FE801DD}">
      <dsp:nvSpPr>
        <dsp:cNvPr id="0" name=""/>
        <dsp:cNvSpPr/>
      </dsp:nvSpPr>
      <dsp:spPr>
        <a:xfrm>
          <a:off x="0" y="0"/>
          <a:ext cx="2228849" cy="79481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mn-lt"/>
            </a:rPr>
            <a:t>PAST</a:t>
          </a:r>
        </a:p>
        <a:p>
          <a:pPr lvl="0" algn="ctr" defTabSz="1066800">
            <a:lnSpc>
              <a:spcPct val="90000"/>
            </a:lnSpc>
            <a:spcBef>
              <a:spcPct val="0"/>
            </a:spcBef>
            <a:spcAft>
              <a:spcPct val="35000"/>
            </a:spcAft>
          </a:pPr>
          <a:r>
            <a:rPr lang="en-US" sz="1700" kern="1200" dirty="0" smtClean="0">
              <a:solidFill>
                <a:schemeClr val="tx1"/>
              </a:solidFill>
              <a:latin typeface="+mn-lt"/>
            </a:rPr>
            <a:t>MONOCULTURAL</a:t>
          </a:r>
          <a:endParaRPr lang="en-US" sz="1700" kern="1200" dirty="0">
            <a:solidFill>
              <a:schemeClr val="tx1"/>
            </a:solidFill>
            <a:latin typeface="+mn-lt"/>
          </a:endParaRPr>
        </a:p>
      </dsp:txBody>
      <dsp:txXfrm>
        <a:off x="0" y="0"/>
        <a:ext cx="2228849" cy="794812"/>
      </dsp:txXfrm>
    </dsp:sp>
    <dsp:sp modelId="{2086EC8D-965E-4664-AFBF-DE5D3D20C23E}">
      <dsp:nvSpPr>
        <dsp:cNvPr id="0" name=""/>
        <dsp:cNvSpPr/>
      </dsp:nvSpPr>
      <dsp:spPr>
        <a:xfrm>
          <a:off x="2286" y="799492"/>
          <a:ext cx="2228849" cy="285342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mn-lt"/>
            </a:rPr>
            <a:t>Focusing on one dominant culture</a:t>
          </a:r>
          <a:endParaRPr lang="en-US" sz="2200" kern="1200" dirty="0">
            <a:latin typeface="+mn-lt"/>
          </a:endParaRPr>
        </a:p>
        <a:p>
          <a:pPr marL="228600" lvl="1" indent="-228600" algn="l" defTabSz="977900">
            <a:lnSpc>
              <a:spcPct val="90000"/>
            </a:lnSpc>
            <a:spcBef>
              <a:spcPct val="0"/>
            </a:spcBef>
            <a:spcAft>
              <a:spcPct val="15000"/>
            </a:spcAft>
            <a:buChar char="••"/>
          </a:pPr>
          <a:r>
            <a:rPr lang="en-US" sz="2200" kern="1200" dirty="0" smtClean="0">
              <a:latin typeface="+mn-lt"/>
            </a:rPr>
            <a:t>Primarily White or Black or Native American.</a:t>
          </a:r>
          <a:endParaRPr lang="en-US" sz="2200" kern="1200" dirty="0">
            <a:latin typeface="+mn-lt"/>
          </a:endParaRPr>
        </a:p>
      </dsp:txBody>
      <dsp:txXfrm>
        <a:off x="2286" y="799492"/>
        <a:ext cx="2228849" cy="2853427"/>
      </dsp:txXfrm>
    </dsp:sp>
    <dsp:sp modelId="{99BB2808-2DB5-433E-923D-22751B20A45F}">
      <dsp:nvSpPr>
        <dsp:cNvPr id="0" name=""/>
        <dsp:cNvSpPr/>
      </dsp:nvSpPr>
      <dsp:spPr>
        <a:xfrm>
          <a:off x="2543175" y="4680"/>
          <a:ext cx="2228849" cy="79481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mn-lt"/>
            </a:rPr>
            <a:t>PRESENT</a:t>
          </a:r>
        </a:p>
        <a:p>
          <a:pPr lvl="0" algn="ctr" defTabSz="889000">
            <a:lnSpc>
              <a:spcPct val="90000"/>
            </a:lnSpc>
            <a:spcBef>
              <a:spcPct val="0"/>
            </a:spcBef>
            <a:spcAft>
              <a:spcPct val="35000"/>
            </a:spcAft>
          </a:pPr>
          <a:r>
            <a:rPr lang="en-US" sz="1700" b="0" kern="1200" dirty="0" smtClean="0">
              <a:solidFill>
                <a:schemeClr val="tx1"/>
              </a:solidFill>
              <a:latin typeface="+mn-lt"/>
            </a:rPr>
            <a:t>BICULTURAL</a:t>
          </a:r>
          <a:endParaRPr lang="en-US" sz="1700" b="0" kern="1200" dirty="0">
            <a:solidFill>
              <a:schemeClr val="tx1"/>
            </a:solidFill>
            <a:latin typeface="+mn-lt"/>
          </a:endParaRPr>
        </a:p>
      </dsp:txBody>
      <dsp:txXfrm>
        <a:off x="2543175" y="4680"/>
        <a:ext cx="2228849" cy="794812"/>
      </dsp:txXfrm>
    </dsp:sp>
    <dsp:sp modelId="{438E5B6B-2459-4B66-8BA2-EE02A307FE03}">
      <dsp:nvSpPr>
        <dsp:cNvPr id="0" name=""/>
        <dsp:cNvSpPr/>
      </dsp:nvSpPr>
      <dsp:spPr>
        <a:xfrm>
          <a:off x="2543175" y="804172"/>
          <a:ext cx="2228849" cy="285342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mn-lt"/>
            </a:rPr>
            <a:t>Tend to Focus on two dominant cultures</a:t>
          </a:r>
          <a:endParaRPr lang="en-US" sz="2200" kern="1200" dirty="0">
            <a:latin typeface="+mn-lt"/>
          </a:endParaRPr>
        </a:p>
        <a:p>
          <a:pPr marL="228600" lvl="1" indent="-228600" algn="l" defTabSz="977900">
            <a:lnSpc>
              <a:spcPct val="90000"/>
            </a:lnSpc>
            <a:spcBef>
              <a:spcPct val="0"/>
            </a:spcBef>
            <a:spcAft>
              <a:spcPct val="15000"/>
            </a:spcAft>
            <a:buChar char="••"/>
          </a:pPr>
          <a:r>
            <a:rPr lang="en-US" sz="2200" kern="1200" dirty="0" smtClean="0">
              <a:latin typeface="+mn-lt"/>
            </a:rPr>
            <a:t>e.g. Black and White or White and Hispanic</a:t>
          </a:r>
          <a:endParaRPr lang="en-US" sz="2200" kern="1200" dirty="0">
            <a:latin typeface="+mn-lt"/>
          </a:endParaRPr>
        </a:p>
      </dsp:txBody>
      <dsp:txXfrm>
        <a:off x="2543175" y="804172"/>
        <a:ext cx="2228849" cy="2853427"/>
      </dsp:txXfrm>
    </dsp:sp>
    <dsp:sp modelId="{8BB9B2ED-C37E-4CA1-9304-5FAB8830597E}">
      <dsp:nvSpPr>
        <dsp:cNvPr id="0" name=""/>
        <dsp:cNvSpPr/>
      </dsp:nvSpPr>
      <dsp:spPr>
        <a:xfrm>
          <a:off x="5086350" y="4680"/>
          <a:ext cx="2228849" cy="79481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mn-lt"/>
            </a:rPr>
            <a:t>FUTURE</a:t>
          </a:r>
        </a:p>
        <a:p>
          <a:pPr lvl="0" algn="ctr" defTabSz="889000">
            <a:lnSpc>
              <a:spcPct val="90000"/>
            </a:lnSpc>
            <a:spcBef>
              <a:spcPct val="0"/>
            </a:spcBef>
            <a:spcAft>
              <a:spcPct val="35000"/>
            </a:spcAft>
          </a:pPr>
          <a:r>
            <a:rPr lang="en-US" sz="1700" b="0" kern="1200" dirty="0" smtClean="0">
              <a:solidFill>
                <a:schemeClr val="tx1"/>
              </a:solidFill>
              <a:latin typeface="+mn-lt"/>
            </a:rPr>
            <a:t>MULTICULTURAL</a:t>
          </a:r>
          <a:endParaRPr lang="en-US" sz="1700" b="0" kern="1200" dirty="0">
            <a:solidFill>
              <a:schemeClr val="tx1"/>
            </a:solidFill>
            <a:latin typeface="+mn-lt"/>
          </a:endParaRPr>
        </a:p>
      </dsp:txBody>
      <dsp:txXfrm>
        <a:off x="5086350" y="4680"/>
        <a:ext cx="2228849" cy="794812"/>
      </dsp:txXfrm>
    </dsp:sp>
    <dsp:sp modelId="{39F52B1C-7BE9-46F8-A7C7-2BFD7304E845}">
      <dsp:nvSpPr>
        <dsp:cNvPr id="0" name=""/>
        <dsp:cNvSpPr/>
      </dsp:nvSpPr>
      <dsp:spPr>
        <a:xfrm>
          <a:off x="5084063" y="799492"/>
          <a:ext cx="2228849" cy="285342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mn-lt"/>
            </a:rPr>
            <a:t>Focusing on all cultures in our schools, colleges, communities, and agencies.</a:t>
          </a:r>
          <a:endParaRPr lang="en-US" sz="2200" kern="1200" dirty="0">
            <a:latin typeface="+mn-lt"/>
          </a:endParaRPr>
        </a:p>
      </dsp:txBody>
      <dsp:txXfrm>
        <a:off x="5084063" y="799492"/>
        <a:ext cx="2228849" cy="2853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5E031B28-FF78-4DC3-B9A1-A1D0E4531EA7}" type="datetimeFigureOut">
              <a:rPr lang="en-US" smtClean="0"/>
              <a:pPr/>
              <a:t>5/18/2012</a:t>
            </a:fld>
            <a:endParaRPr lang="en-US" dirty="0"/>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796A95BC-AABA-4242-AA30-35434E556BD2}" type="slidenum">
              <a:rPr lang="en-US" smtClean="0"/>
              <a:pPr/>
              <a:t>‹#›</a:t>
            </a:fld>
            <a:endParaRPr lang="en-US" dirty="0"/>
          </a:p>
        </p:txBody>
      </p:sp>
    </p:spTree>
    <p:extLst>
      <p:ext uri="{BB962C8B-B14F-4D97-AF65-F5344CB8AC3E}">
        <p14:creationId xmlns:p14="http://schemas.microsoft.com/office/powerpoint/2010/main" val="136315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8DE4B7C2-DA6A-46E1-A046-61354AF8E318}" type="datetimeFigureOut">
              <a:rPr lang="en-US" smtClean="0"/>
              <a:pPr/>
              <a:t>5/18/2012</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3C39B516-96D8-4C79-83F4-839E5E9A0335}" type="slidenum">
              <a:rPr lang="en-US" smtClean="0"/>
              <a:pPr/>
              <a:t>‹#›</a:t>
            </a:fld>
            <a:endParaRPr lang="en-US" dirty="0"/>
          </a:p>
        </p:txBody>
      </p:sp>
    </p:spTree>
    <p:extLst>
      <p:ext uri="{BB962C8B-B14F-4D97-AF65-F5344CB8AC3E}">
        <p14:creationId xmlns:p14="http://schemas.microsoft.com/office/powerpoint/2010/main" val="9964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5A5D52D1-21EB-47DB-A5B1-76CE3F9F27B9}" type="slidenum">
              <a:rPr lang="en-US" sz="1200">
                <a:solidFill>
                  <a:prstClr val="black"/>
                </a:solidFill>
                <a:latin typeface="Tahoma" pitchFamily="34" charset="0"/>
              </a:rPr>
              <a:pPr eaLnBrk="1" hangingPunct="1"/>
              <a:t>1</a:t>
            </a:fld>
            <a:endParaRPr lang="en-US" sz="1200" dirty="0">
              <a:solidFill>
                <a:prstClr val="black"/>
              </a:solidFill>
              <a:latin typeface="Tahoma" pitchFamily="34" charset="0"/>
            </a:endParaRPr>
          </a:p>
        </p:txBody>
      </p:sp>
      <p:sp>
        <p:nvSpPr>
          <p:cNvPr id="231427" name="Slide Image Placeholder 1"/>
          <p:cNvSpPr>
            <a:spLocks noGrp="1" noRot="1" noChangeAspect="1" noTextEdit="1"/>
          </p:cNvSpPr>
          <p:nvPr>
            <p:ph type="sldImg"/>
          </p:nvPr>
        </p:nvSpPr>
        <p:spPr>
          <a:ln/>
        </p:spPr>
      </p:sp>
      <p:sp>
        <p:nvSpPr>
          <p:cNvPr id="2314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lstStyle/>
          <a:p>
            <a:pPr eaLnBrk="1" hangingPunct="1">
              <a:spcBef>
                <a:spcPct val="0"/>
              </a:spcBef>
            </a:pPr>
            <a:endParaRPr lang="en-US" dirty="0" smtClean="0">
              <a:latin typeface="Tahoma" pitchFamily="34" charset="0"/>
            </a:endParaRPr>
          </a:p>
        </p:txBody>
      </p:sp>
      <p:sp>
        <p:nvSpPr>
          <p:cNvPr id="231429" name="Slide Number Placeholder 3"/>
          <p:cNvSpPr txBox="1">
            <a:spLocks noGrp="1"/>
          </p:cNvSpPr>
          <p:nvPr/>
        </p:nvSpPr>
        <p:spPr bwMode="auto">
          <a:xfrm>
            <a:off x="4013201" y="8902701"/>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nchor="b"/>
          <a:lstStyle>
            <a:lvl1pPr defTabSz="928688" eaLnBrk="0" hangingPunct="0">
              <a:defRPr sz="1400">
                <a:solidFill>
                  <a:schemeClr val="tx1"/>
                </a:solidFill>
                <a:latin typeface="Perpetua Titling MT" pitchFamily="18" charset="0"/>
              </a:defRPr>
            </a:lvl1pPr>
            <a:lvl2pPr marL="742950" indent="-285750" defTabSz="928688" eaLnBrk="0" hangingPunct="0">
              <a:defRPr sz="1400">
                <a:solidFill>
                  <a:schemeClr val="tx1"/>
                </a:solidFill>
                <a:latin typeface="Perpetua Titling MT" pitchFamily="18" charset="0"/>
              </a:defRPr>
            </a:lvl2pPr>
            <a:lvl3pPr marL="1143000" indent="-228600" defTabSz="928688" eaLnBrk="0" hangingPunct="0">
              <a:defRPr sz="1400">
                <a:solidFill>
                  <a:schemeClr val="tx1"/>
                </a:solidFill>
                <a:latin typeface="Perpetua Titling MT" pitchFamily="18" charset="0"/>
              </a:defRPr>
            </a:lvl3pPr>
            <a:lvl4pPr marL="1600200" indent="-228600" defTabSz="928688" eaLnBrk="0" hangingPunct="0">
              <a:defRPr sz="1400">
                <a:solidFill>
                  <a:schemeClr val="tx1"/>
                </a:solidFill>
                <a:latin typeface="Perpetua Titling MT" pitchFamily="18" charset="0"/>
              </a:defRPr>
            </a:lvl4pPr>
            <a:lvl5pPr marL="2057400" indent="-228600" defTabSz="928688" eaLnBrk="0" hangingPunct="0">
              <a:defRPr sz="1400">
                <a:solidFill>
                  <a:schemeClr val="tx1"/>
                </a:solidFill>
                <a:latin typeface="Perpetua Titling MT" pitchFamily="18" charset="0"/>
              </a:defRPr>
            </a:lvl5pPr>
            <a:lvl6pPr marL="2514600" indent="-228600" algn="r" defTabSz="928688" eaLnBrk="0" fontAlgn="base" hangingPunct="0">
              <a:spcBef>
                <a:spcPct val="0"/>
              </a:spcBef>
              <a:spcAft>
                <a:spcPct val="0"/>
              </a:spcAft>
              <a:defRPr sz="1400">
                <a:solidFill>
                  <a:schemeClr val="tx1"/>
                </a:solidFill>
                <a:latin typeface="Perpetua Titling MT" pitchFamily="18" charset="0"/>
              </a:defRPr>
            </a:lvl6pPr>
            <a:lvl7pPr marL="2971800" indent="-228600" algn="r" defTabSz="928688" eaLnBrk="0" fontAlgn="base" hangingPunct="0">
              <a:spcBef>
                <a:spcPct val="0"/>
              </a:spcBef>
              <a:spcAft>
                <a:spcPct val="0"/>
              </a:spcAft>
              <a:defRPr sz="1400">
                <a:solidFill>
                  <a:schemeClr val="tx1"/>
                </a:solidFill>
                <a:latin typeface="Perpetua Titling MT" pitchFamily="18" charset="0"/>
              </a:defRPr>
            </a:lvl7pPr>
            <a:lvl8pPr marL="3429000" indent="-228600" algn="r" defTabSz="928688" eaLnBrk="0" fontAlgn="base" hangingPunct="0">
              <a:spcBef>
                <a:spcPct val="0"/>
              </a:spcBef>
              <a:spcAft>
                <a:spcPct val="0"/>
              </a:spcAft>
              <a:defRPr sz="1400">
                <a:solidFill>
                  <a:schemeClr val="tx1"/>
                </a:solidFill>
                <a:latin typeface="Perpetua Titling MT" pitchFamily="18" charset="0"/>
              </a:defRPr>
            </a:lvl8pPr>
            <a:lvl9pPr marL="3886200" indent="-228600" algn="r" defTabSz="928688" eaLnBrk="0" fontAlgn="base" hangingPunct="0">
              <a:spcBef>
                <a:spcPct val="0"/>
              </a:spcBef>
              <a:spcAft>
                <a:spcPct val="0"/>
              </a:spcAft>
              <a:defRPr sz="1400">
                <a:solidFill>
                  <a:schemeClr val="tx1"/>
                </a:solidFill>
                <a:latin typeface="Perpetua Titling MT" pitchFamily="18" charset="0"/>
              </a:defRPr>
            </a:lvl9pPr>
          </a:lstStyle>
          <a:p>
            <a:pPr algn="r" fontAlgn="base">
              <a:spcBef>
                <a:spcPct val="0"/>
              </a:spcBef>
              <a:spcAft>
                <a:spcPct val="0"/>
              </a:spcAft>
            </a:pPr>
            <a:fld id="{9595A32A-28F3-46B6-8010-19C01107DD50}" type="slidenum">
              <a:rPr lang="en-US" sz="1200">
                <a:solidFill>
                  <a:prstClr val="black"/>
                </a:solidFill>
                <a:latin typeface="Tahoma" pitchFamily="34" charset="0"/>
              </a:rPr>
              <a:pPr algn="r" fontAlgn="base">
                <a:spcBef>
                  <a:spcPct val="0"/>
                </a:spcBef>
                <a:spcAft>
                  <a:spcPct val="0"/>
                </a:spcAft>
              </a:pPr>
              <a:t>1</a:t>
            </a:fld>
            <a:endParaRPr lang="en-US" sz="1200" dirty="0">
              <a:solidFill>
                <a:prstClr val="black"/>
              </a:solidFill>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79C8938E-9B6C-4B61-96FE-ECB5C5BA5420}" type="slidenum">
              <a:rPr lang="en-US" sz="1200">
                <a:solidFill>
                  <a:prstClr val="black"/>
                </a:solidFill>
                <a:latin typeface="Tahoma" pitchFamily="34" charset="0"/>
              </a:rPr>
              <a:pPr eaLnBrk="1" hangingPunct="1"/>
              <a:t>16</a:t>
            </a:fld>
            <a:endParaRPr lang="en-US" sz="1200" dirty="0">
              <a:solidFill>
                <a:prstClr val="black"/>
              </a:solidFill>
              <a:latin typeface="Tahoma" pitchFamily="34"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36204A3A-6C5E-4DC8-89A3-3CFA523AA7E9}" type="slidenum">
              <a:rPr lang="en-US" sz="1200">
                <a:solidFill>
                  <a:prstClr val="black"/>
                </a:solidFill>
                <a:latin typeface="Tahoma" pitchFamily="34" charset="0"/>
              </a:rPr>
              <a:pPr eaLnBrk="1" hangingPunct="1"/>
              <a:t>17</a:t>
            </a:fld>
            <a:endParaRPr lang="en-US" sz="1200" dirty="0">
              <a:solidFill>
                <a:prstClr val="black"/>
              </a:solidFill>
              <a:latin typeface="Tahoma"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DFC49D40-F649-4F4A-BCCB-E778B053D286}" type="slidenum">
              <a:rPr lang="en-US" sz="1200">
                <a:solidFill>
                  <a:prstClr val="black"/>
                </a:solidFill>
                <a:latin typeface="Tahoma" pitchFamily="34" charset="0"/>
              </a:rPr>
              <a:pPr eaLnBrk="1" hangingPunct="1"/>
              <a:t>18</a:t>
            </a:fld>
            <a:endParaRPr lang="en-US" sz="1200" dirty="0">
              <a:solidFill>
                <a:prstClr val="black"/>
              </a:solidFill>
              <a:latin typeface="Tahoma"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145342C7-CD0E-4ABA-B224-1D0FF83FF523}" type="slidenum">
              <a:rPr lang="en-US" sz="1200">
                <a:solidFill>
                  <a:prstClr val="black"/>
                </a:solidFill>
                <a:latin typeface="Arial" pitchFamily="34" charset="0"/>
              </a:rPr>
              <a:pPr eaLnBrk="1" hangingPunct="1"/>
              <a:t>21</a:t>
            </a:fld>
            <a:endParaRPr lang="en-US" sz="1200" dirty="0">
              <a:solidFill>
                <a:prstClr val="black"/>
              </a:solidFill>
              <a:latin typeface="Arial" pitchFamily="34"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EB5CE05A-7F34-4966-8D5F-702A9B5455E9}" type="slidenum">
              <a:rPr lang="en-US" sz="1200">
                <a:solidFill>
                  <a:prstClr val="black"/>
                </a:solidFill>
                <a:latin typeface="Tahoma" pitchFamily="34" charset="0"/>
              </a:rPr>
              <a:pPr eaLnBrk="1" hangingPunct="1"/>
              <a:t>23</a:t>
            </a:fld>
            <a:endParaRPr lang="en-US" sz="1200" dirty="0">
              <a:solidFill>
                <a:prstClr val="black"/>
              </a:solidFill>
              <a:latin typeface="Tahoma" pitchFamily="34"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C5DEE268-CE37-41C1-940A-7C65A1FDBC68}" type="slidenum">
              <a:rPr lang="en-US" sz="1200">
                <a:solidFill>
                  <a:prstClr val="black"/>
                </a:solidFill>
                <a:latin typeface="Tahoma" pitchFamily="34" charset="0"/>
              </a:rPr>
              <a:pPr eaLnBrk="1" hangingPunct="1"/>
              <a:t>24</a:t>
            </a:fld>
            <a:endParaRPr lang="en-US" sz="1200" dirty="0">
              <a:solidFill>
                <a:prstClr val="black"/>
              </a:solidFill>
              <a:latin typeface="Tahoma" pitchFamily="34"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6836B0EA-FEEE-46F6-9AE9-CB3E1F62D62E}" type="slidenum">
              <a:rPr lang="en-US" sz="1200">
                <a:solidFill>
                  <a:prstClr val="black"/>
                </a:solidFill>
                <a:latin typeface="Tahoma" pitchFamily="34" charset="0"/>
              </a:rPr>
              <a:pPr eaLnBrk="1" hangingPunct="1"/>
              <a:t>25</a:t>
            </a:fld>
            <a:endParaRPr lang="en-US" sz="1200" dirty="0">
              <a:solidFill>
                <a:prstClr val="black"/>
              </a:solidFill>
              <a:latin typeface="Tahoma" pitchFamily="34"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5C317969-A7D2-43A7-BC59-3E3E4729EB09}" type="slidenum">
              <a:rPr lang="en-US" sz="1200">
                <a:solidFill>
                  <a:prstClr val="black"/>
                </a:solidFill>
                <a:latin typeface="Tahoma" pitchFamily="34" charset="0"/>
              </a:rPr>
              <a:pPr eaLnBrk="1" hangingPunct="1"/>
              <a:t>26</a:t>
            </a:fld>
            <a:endParaRPr lang="en-US" sz="1200" dirty="0">
              <a:solidFill>
                <a:prstClr val="black"/>
              </a:solidFill>
              <a:latin typeface="Tahoma" pitchFamily="34"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A65689B5-881E-4358-826C-BD7CC7081D7A}" type="slidenum">
              <a:rPr lang="en-US" sz="1200">
                <a:solidFill>
                  <a:prstClr val="black"/>
                </a:solidFill>
                <a:latin typeface="Tahoma" pitchFamily="34" charset="0"/>
              </a:rPr>
              <a:pPr eaLnBrk="1" hangingPunct="1"/>
              <a:t>27</a:t>
            </a:fld>
            <a:endParaRPr lang="en-US" sz="1200" dirty="0">
              <a:solidFill>
                <a:prstClr val="black"/>
              </a:solidFill>
              <a:latin typeface="Tahoma" pitchFamily="34" charset="0"/>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0B2F864A-FBEA-47C2-B0B4-F6A3E22C9511}" type="slidenum">
              <a:rPr lang="en-US" sz="1200">
                <a:solidFill>
                  <a:prstClr val="black"/>
                </a:solidFill>
                <a:latin typeface="Tahoma" pitchFamily="34" charset="0"/>
              </a:rPr>
              <a:pPr eaLnBrk="1" hangingPunct="1"/>
              <a:t>28</a:t>
            </a:fld>
            <a:endParaRPr lang="en-US" sz="1200" dirty="0">
              <a:solidFill>
                <a:prstClr val="black"/>
              </a:solidFill>
              <a:latin typeface="Tahoma" pitchFamily="34"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220545F7-D420-4C5E-AD26-DF9801701759}" type="slidenum">
              <a:rPr lang="en-US" sz="1200">
                <a:solidFill>
                  <a:prstClr val="black"/>
                </a:solidFill>
                <a:latin typeface="Tahoma" pitchFamily="34" charset="0"/>
              </a:rPr>
              <a:pPr eaLnBrk="1" hangingPunct="1"/>
              <a:t>2</a:t>
            </a:fld>
            <a:endParaRPr lang="en-US" sz="1200" dirty="0">
              <a:solidFill>
                <a:prstClr val="black"/>
              </a:solidFill>
              <a:latin typeface="Tahoma"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95731961-B350-47AE-8F8C-1EE016411BF5}" type="slidenum">
              <a:rPr lang="en-US" sz="1200">
                <a:solidFill>
                  <a:prstClr val="black"/>
                </a:solidFill>
                <a:latin typeface="Tahoma" pitchFamily="34" charset="0"/>
              </a:rPr>
              <a:pPr eaLnBrk="1" hangingPunct="1"/>
              <a:t>32</a:t>
            </a:fld>
            <a:endParaRPr lang="en-US" sz="1200" dirty="0">
              <a:solidFill>
                <a:prstClr val="black"/>
              </a:solidFill>
              <a:latin typeface="Tahoma" pitchFamily="34" charset="0"/>
            </a:endParaRPr>
          </a:p>
        </p:txBody>
      </p:sp>
      <p:sp>
        <p:nvSpPr>
          <p:cNvPr id="345091" name="Rectangle 2"/>
          <p:cNvSpPr>
            <a:spLocks noGrp="1" noRot="1" noChangeAspect="1" noChangeArrowheads="1" noTextEdit="1"/>
          </p:cNvSpPr>
          <p:nvPr>
            <p:ph type="sldImg"/>
          </p:nvPr>
        </p:nvSpPr>
        <p:spPr>
          <a:xfrm>
            <a:off x="1203325" y="704850"/>
            <a:ext cx="4684713" cy="3513138"/>
          </a:xfrm>
          <a:ln/>
        </p:spPr>
      </p:sp>
      <p:sp>
        <p:nvSpPr>
          <p:cNvPr id="345092" name="Rectangle 3"/>
          <p:cNvSpPr>
            <a:spLocks noGrp="1" noChangeArrowheads="1"/>
          </p:cNvSpPr>
          <p:nvPr>
            <p:ph type="body" idx="1"/>
          </p:nvPr>
        </p:nvSpPr>
        <p:spPr>
          <a:xfrm>
            <a:off x="704850" y="4451350"/>
            <a:ext cx="56769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txBox="1">
            <a:spLocks noGrp="1" noChangeArrowheads="1"/>
          </p:cNvSpPr>
          <p:nvPr/>
        </p:nvSpPr>
        <p:spPr bwMode="auto">
          <a:xfrm>
            <a:off x="4013201" y="8902701"/>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4" tIns="46288" rIns="92574" bIns="46288" anchor="b"/>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algn="r" eaLnBrk="1" fontAlgn="base" hangingPunct="1">
              <a:spcBef>
                <a:spcPct val="0"/>
              </a:spcBef>
              <a:spcAft>
                <a:spcPct val="0"/>
              </a:spcAft>
            </a:pPr>
            <a:fld id="{64145EC1-3242-4CC5-9DD6-A8FD1178D018}" type="slidenum">
              <a:rPr lang="en-US" sz="1200">
                <a:solidFill>
                  <a:prstClr val="black"/>
                </a:solidFill>
                <a:latin typeface="Tahoma" pitchFamily="34" charset="0"/>
              </a:rPr>
              <a:pPr algn="r" eaLnBrk="1" fontAlgn="base" hangingPunct="1">
                <a:spcBef>
                  <a:spcPct val="0"/>
                </a:spcBef>
                <a:spcAft>
                  <a:spcPct val="0"/>
                </a:spcAft>
              </a:pPr>
              <a:t>33</a:t>
            </a:fld>
            <a:endParaRPr lang="en-US" sz="1200" dirty="0">
              <a:solidFill>
                <a:prstClr val="black"/>
              </a:solidFill>
              <a:latin typeface="Tahoma" pitchFamily="34" charset="0"/>
            </a:endParaRPr>
          </a:p>
        </p:txBody>
      </p:sp>
      <p:sp>
        <p:nvSpPr>
          <p:cNvPr id="348163" name="Rectangle 2"/>
          <p:cNvSpPr>
            <a:spLocks noGrp="1" noRot="1" noChangeAspect="1" noChangeArrowheads="1" noTextEdit="1"/>
          </p:cNvSpPr>
          <p:nvPr>
            <p:ph type="sldImg"/>
          </p:nvPr>
        </p:nvSpPr>
        <p:spPr>
          <a:xfrm>
            <a:off x="1203325" y="704850"/>
            <a:ext cx="4684713" cy="3513138"/>
          </a:xfrm>
          <a:ln/>
        </p:spPr>
      </p:sp>
      <p:sp>
        <p:nvSpPr>
          <p:cNvPr id="348164" name="Rectangle 3"/>
          <p:cNvSpPr>
            <a:spLocks noGrp="1" noChangeArrowheads="1"/>
          </p:cNvSpPr>
          <p:nvPr>
            <p:ph type="body" idx="1"/>
          </p:nvPr>
        </p:nvSpPr>
        <p:spPr>
          <a:xfrm>
            <a:off x="704850" y="4451350"/>
            <a:ext cx="56769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Tahoma" pitchFamily="34" charset="0"/>
              </a:rPr>
              <a:t>Note: Facilitator will provide 5 practical strategies from (Howard, 2006)</a:t>
            </a:r>
          </a:p>
          <a:p>
            <a:pPr eaLnBrk="1" hangingPunct="1">
              <a:spcBef>
                <a:spcPct val="0"/>
              </a:spcBef>
            </a:pPr>
            <a:endParaRPr lang="en-US" dirty="0" smtClean="0">
              <a:latin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txBox="1">
            <a:spLocks noGrp="1" noChangeArrowheads="1"/>
          </p:cNvSpPr>
          <p:nvPr/>
        </p:nvSpPr>
        <p:spPr bwMode="auto">
          <a:xfrm>
            <a:off x="4013201" y="8902701"/>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4" tIns="46288" rIns="92574" bIns="46288" anchor="b"/>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algn="r" eaLnBrk="1" fontAlgn="base" hangingPunct="1">
              <a:spcBef>
                <a:spcPct val="0"/>
              </a:spcBef>
              <a:spcAft>
                <a:spcPct val="0"/>
              </a:spcAft>
            </a:pPr>
            <a:fld id="{810EBE0D-358C-4896-BD5C-4279371A953C}" type="slidenum">
              <a:rPr lang="en-US" sz="1200">
                <a:solidFill>
                  <a:prstClr val="black"/>
                </a:solidFill>
                <a:latin typeface="Tahoma" pitchFamily="34" charset="0"/>
              </a:rPr>
              <a:pPr algn="r" eaLnBrk="1" fontAlgn="base" hangingPunct="1">
                <a:spcBef>
                  <a:spcPct val="0"/>
                </a:spcBef>
                <a:spcAft>
                  <a:spcPct val="0"/>
                </a:spcAft>
              </a:pPr>
              <a:t>34</a:t>
            </a:fld>
            <a:endParaRPr lang="en-US" sz="1200" dirty="0">
              <a:solidFill>
                <a:prstClr val="black"/>
              </a:solidFill>
              <a:latin typeface="Tahoma" pitchFamily="34" charset="0"/>
            </a:endParaRPr>
          </a:p>
        </p:txBody>
      </p:sp>
      <p:sp>
        <p:nvSpPr>
          <p:cNvPr id="349187" name="Rectangle 2"/>
          <p:cNvSpPr>
            <a:spLocks noGrp="1" noRot="1" noChangeAspect="1" noChangeArrowheads="1" noTextEdit="1"/>
          </p:cNvSpPr>
          <p:nvPr>
            <p:ph type="sldImg"/>
          </p:nvPr>
        </p:nvSpPr>
        <p:spPr>
          <a:xfrm>
            <a:off x="1203325" y="704850"/>
            <a:ext cx="4684713" cy="3513138"/>
          </a:xfrm>
          <a:ln/>
        </p:spPr>
      </p:sp>
      <p:sp>
        <p:nvSpPr>
          <p:cNvPr id="349188" name="Rectangle 3"/>
          <p:cNvSpPr>
            <a:spLocks noGrp="1" noChangeArrowheads="1"/>
          </p:cNvSpPr>
          <p:nvPr>
            <p:ph type="body" idx="1"/>
          </p:nvPr>
        </p:nvSpPr>
        <p:spPr>
          <a:xfrm>
            <a:off x="704850" y="4451350"/>
            <a:ext cx="56769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Tahoma" pitchFamily="34" charset="0"/>
              </a:rPr>
              <a:t>Note: Facilitator will provide what’s needed.</a:t>
            </a:r>
          </a:p>
          <a:p>
            <a:pPr eaLnBrk="1" hangingPunct="1">
              <a:spcBef>
                <a:spcPct val="0"/>
              </a:spcBef>
            </a:pPr>
            <a:endParaRPr lang="en-US" dirty="0" smtClean="0">
              <a:latin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txBox="1">
            <a:spLocks noGrp="1" noChangeArrowheads="1"/>
          </p:cNvSpPr>
          <p:nvPr/>
        </p:nvSpPr>
        <p:spPr bwMode="auto">
          <a:xfrm>
            <a:off x="4013201" y="8902701"/>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4" tIns="46288" rIns="92574" bIns="46288" anchor="b"/>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algn="r" eaLnBrk="1" fontAlgn="base" hangingPunct="1">
              <a:spcBef>
                <a:spcPct val="0"/>
              </a:spcBef>
              <a:spcAft>
                <a:spcPct val="0"/>
              </a:spcAft>
            </a:pPr>
            <a:fld id="{5279A8BE-F115-47B7-8977-216641528A83}" type="slidenum">
              <a:rPr lang="en-US" sz="1200">
                <a:solidFill>
                  <a:prstClr val="black"/>
                </a:solidFill>
                <a:latin typeface="Tahoma" pitchFamily="34" charset="0"/>
              </a:rPr>
              <a:pPr algn="r" eaLnBrk="1" fontAlgn="base" hangingPunct="1">
                <a:spcBef>
                  <a:spcPct val="0"/>
                </a:spcBef>
                <a:spcAft>
                  <a:spcPct val="0"/>
                </a:spcAft>
              </a:pPr>
              <a:t>35</a:t>
            </a:fld>
            <a:endParaRPr lang="en-US" sz="1200" dirty="0">
              <a:solidFill>
                <a:prstClr val="black"/>
              </a:solidFill>
              <a:latin typeface="Tahoma" pitchFamily="34" charset="0"/>
            </a:endParaRPr>
          </a:p>
        </p:txBody>
      </p:sp>
      <p:sp>
        <p:nvSpPr>
          <p:cNvPr id="350211" name="Rectangle 2"/>
          <p:cNvSpPr>
            <a:spLocks noGrp="1" noRot="1" noChangeAspect="1" noChangeArrowheads="1" noTextEdit="1"/>
          </p:cNvSpPr>
          <p:nvPr>
            <p:ph type="sldImg"/>
          </p:nvPr>
        </p:nvSpPr>
        <p:spPr>
          <a:xfrm>
            <a:off x="1203325" y="704850"/>
            <a:ext cx="4684713" cy="3513138"/>
          </a:xfrm>
          <a:ln/>
        </p:spPr>
      </p:sp>
      <p:sp>
        <p:nvSpPr>
          <p:cNvPr id="350212" name="Rectangle 3"/>
          <p:cNvSpPr>
            <a:spLocks noGrp="1" noChangeArrowheads="1"/>
          </p:cNvSpPr>
          <p:nvPr>
            <p:ph type="body" idx="1"/>
          </p:nvPr>
        </p:nvSpPr>
        <p:spPr>
          <a:xfrm>
            <a:off x="704850" y="4451350"/>
            <a:ext cx="56769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txBox="1">
            <a:spLocks noGrp="1" noChangeArrowheads="1"/>
          </p:cNvSpPr>
          <p:nvPr/>
        </p:nvSpPr>
        <p:spPr bwMode="auto">
          <a:xfrm>
            <a:off x="4013201" y="8902701"/>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4" tIns="46288" rIns="92574" bIns="46288" anchor="b"/>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algn="r" eaLnBrk="1" fontAlgn="base" hangingPunct="1">
              <a:spcBef>
                <a:spcPct val="0"/>
              </a:spcBef>
              <a:spcAft>
                <a:spcPct val="0"/>
              </a:spcAft>
            </a:pPr>
            <a:fld id="{EFBB0FD8-3F91-4D87-BA46-975847F5D017}" type="slidenum">
              <a:rPr lang="en-US" sz="1200">
                <a:solidFill>
                  <a:prstClr val="black"/>
                </a:solidFill>
                <a:latin typeface="Tahoma" pitchFamily="34" charset="0"/>
              </a:rPr>
              <a:pPr algn="r" eaLnBrk="1" fontAlgn="base" hangingPunct="1">
                <a:spcBef>
                  <a:spcPct val="0"/>
                </a:spcBef>
                <a:spcAft>
                  <a:spcPct val="0"/>
                </a:spcAft>
              </a:pPr>
              <a:t>36</a:t>
            </a:fld>
            <a:endParaRPr lang="en-US" sz="1200" dirty="0">
              <a:solidFill>
                <a:prstClr val="black"/>
              </a:solidFill>
              <a:latin typeface="Tahoma" pitchFamily="34" charset="0"/>
            </a:endParaRPr>
          </a:p>
        </p:txBody>
      </p:sp>
      <p:sp>
        <p:nvSpPr>
          <p:cNvPr id="351235" name="Rectangle 2"/>
          <p:cNvSpPr>
            <a:spLocks noGrp="1" noRot="1" noChangeAspect="1" noChangeArrowheads="1" noTextEdit="1"/>
          </p:cNvSpPr>
          <p:nvPr>
            <p:ph type="sldImg"/>
          </p:nvPr>
        </p:nvSpPr>
        <p:spPr>
          <a:xfrm>
            <a:off x="1203325" y="704850"/>
            <a:ext cx="4684713" cy="3513138"/>
          </a:xfrm>
          <a:ln/>
        </p:spPr>
      </p:sp>
      <p:sp>
        <p:nvSpPr>
          <p:cNvPr id="351236" name="Rectangle 3"/>
          <p:cNvSpPr>
            <a:spLocks noGrp="1" noChangeArrowheads="1"/>
          </p:cNvSpPr>
          <p:nvPr>
            <p:ph type="body" idx="1"/>
          </p:nvPr>
        </p:nvSpPr>
        <p:spPr>
          <a:xfrm>
            <a:off x="704850" y="4451350"/>
            <a:ext cx="56769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Tahoma" pitchFamily="34" charset="0"/>
              </a:rPr>
              <a:t>Note: the facilitator will share strategies including recent emphasis.</a:t>
            </a:r>
          </a:p>
          <a:p>
            <a:pPr eaLnBrk="1" hangingPunct="1">
              <a:spcBef>
                <a:spcPct val="0"/>
              </a:spcBef>
            </a:pPr>
            <a:endParaRPr lang="en-US" dirty="0" smtClean="0">
              <a:latin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txBox="1">
            <a:spLocks noGrp="1" noChangeArrowheads="1"/>
          </p:cNvSpPr>
          <p:nvPr/>
        </p:nvSpPr>
        <p:spPr bwMode="auto">
          <a:xfrm>
            <a:off x="4013201" y="8902701"/>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4" tIns="46288" rIns="92574" bIns="46288" anchor="b"/>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algn="r" eaLnBrk="1" fontAlgn="base" hangingPunct="1">
              <a:spcBef>
                <a:spcPct val="0"/>
              </a:spcBef>
              <a:spcAft>
                <a:spcPct val="0"/>
              </a:spcAft>
            </a:pPr>
            <a:fld id="{35DA4369-4A69-4D76-8148-42D618BAA8F3}" type="slidenum">
              <a:rPr lang="en-US" sz="1200">
                <a:solidFill>
                  <a:prstClr val="black"/>
                </a:solidFill>
                <a:latin typeface="Tahoma" pitchFamily="34" charset="0"/>
              </a:rPr>
              <a:pPr algn="r" eaLnBrk="1" fontAlgn="base" hangingPunct="1">
                <a:spcBef>
                  <a:spcPct val="0"/>
                </a:spcBef>
                <a:spcAft>
                  <a:spcPct val="0"/>
                </a:spcAft>
              </a:pPr>
              <a:t>38</a:t>
            </a:fld>
            <a:endParaRPr lang="en-US" sz="1200" dirty="0">
              <a:solidFill>
                <a:prstClr val="black"/>
              </a:solidFill>
              <a:latin typeface="Tahoma" pitchFamily="34" charset="0"/>
            </a:endParaRPr>
          </a:p>
        </p:txBody>
      </p:sp>
      <p:sp>
        <p:nvSpPr>
          <p:cNvPr id="352259" name="Rectangle 2"/>
          <p:cNvSpPr>
            <a:spLocks noGrp="1" noRot="1" noChangeAspect="1" noChangeArrowheads="1" noTextEdit="1"/>
          </p:cNvSpPr>
          <p:nvPr>
            <p:ph type="sldImg"/>
          </p:nvPr>
        </p:nvSpPr>
        <p:spPr>
          <a:xfrm>
            <a:off x="1203325" y="704850"/>
            <a:ext cx="4684713" cy="3513138"/>
          </a:xfrm>
          <a:ln/>
        </p:spPr>
      </p:sp>
      <p:sp>
        <p:nvSpPr>
          <p:cNvPr id="352260" name="Rectangle 3"/>
          <p:cNvSpPr>
            <a:spLocks noGrp="1" noChangeArrowheads="1"/>
          </p:cNvSpPr>
          <p:nvPr>
            <p:ph type="body" idx="1"/>
          </p:nvPr>
        </p:nvSpPr>
        <p:spPr>
          <a:xfrm>
            <a:off x="704850" y="4451350"/>
            <a:ext cx="56769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Tahoma" pitchFamily="34" charset="0"/>
              </a:rPr>
              <a:t>Note: the facilitator will provide information on the Outstanding National Success of school districts and schools that implemented these five(5) Culturally Competent Strategies that enhanced student achievement for all students while closing the achievement gap.</a:t>
            </a:r>
          </a:p>
          <a:p>
            <a:pPr eaLnBrk="1" hangingPunct="1">
              <a:spcBef>
                <a:spcPct val="0"/>
              </a:spcBef>
            </a:pPr>
            <a:endParaRPr lang="en-US" dirty="0" smtClean="0">
              <a:latin typeface="Tahom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whose language and culture correspond more closely to that of the school have an advantage in the learning process. Children whose experiences are devalued or unrecognized become alienated and disengaged from the learning process. </a:t>
            </a:r>
          </a:p>
          <a:p>
            <a:r>
              <a:rPr lang="en-US" dirty="0" smtClean="0"/>
              <a:t>How people are expected to go about learning may differ across cultures. To maximize learning opportunities, teachers gain knowledge of the cultures represented in their classrooms and translate this knowledge into instructional practice. Thus, instruction that is culturally sensitive recognizes that students are not blank slates. Instead, students are seen as having knowledge and experiences that, if tapped, will accelerate their learning. </a:t>
            </a:r>
          </a:p>
          <a:p>
            <a:r>
              <a:rPr lang="en-US" dirty="0" smtClean="0"/>
              <a:t>Cultural sensitivity is not equated with a focus on easily stereotyped artifacts of the culture, such as food and art. Instead, it is based on ways of communicating and learning that are familiar to the student, along with themes that are of interest to them. </a:t>
            </a:r>
          </a:p>
          <a:p>
            <a:r>
              <a:rPr lang="en-US" dirty="0" smtClean="0"/>
              <a:t>Cultural sensitivity requires that teachers interpret their students' behaviors within the cultural context of the student. They understand the cultures represented in their classrooms, and reflect on the instructional implications brought about by this cultural knowledge. Then, they develop learning tasks that are meaningful to the student.</a:t>
            </a:r>
          </a:p>
          <a:p>
            <a:endParaRPr lang="en-US" dirty="0"/>
          </a:p>
        </p:txBody>
      </p:sp>
      <p:sp>
        <p:nvSpPr>
          <p:cNvPr id="4" name="Slide Number Placeholder 3"/>
          <p:cNvSpPr>
            <a:spLocks noGrp="1"/>
          </p:cNvSpPr>
          <p:nvPr>
            <p:ph type="sldNum" sz="quarter" idx="10"/>
          </p:nvPr>
        </p:nvSpPr>
        <p:spPr/>
        <p:txBody>
          <a:bodyPr/>
          <a:lstStyle/>
          <a:p>
            <a:fld id="{573519F1-5A25-4D2B-BBAE-AAEF6540A9B5}" type="slidenum">
              <a:rPr lang="en-US" smtClean="0"/>
              <a:pPr/>
              <a:t>39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Times New Roman" pitchFamily="18" charset="0"/>
                <a:cs typeface="Times New Roman" pitchFamily="18" charset="0"/>
              </a:rPr>
              <a:t>To maximize learning opportunities, teachers gain knowledge of the cultures represented in their classrooms and translate this knowledge into instructional practice.</a:t>
            </a:r>
            <a:endParaRPr lang="en-US" dirty="0"/>
          </a:p>
        </p:txBody>
      </p:sp>
      <p:sp>
        <p:nvSpPr>
          <p:cNvPr id="4" name="Slide Number Placeholder 3"/>
          <p:cNvSpPr>
            <a:spLocks noGrp="1"/>
          </p:cNvSpPr>
          <p:nvPr>
            <p:ph type="sldNum" sz="quarter" idx="10"/>
          </p:nvPr>
        </p:nvSpPr>
        <p:spPr/>
        <p:txBody>
          <a:bodyPr/>
          <a:lstStyle/>
          <a:p>
            <a:fld id="{573519F1-5A25-4D2B-BBAE-AAEF6540A9B5}" type="slidenum">
              <a:rPr lang="en-US" smtClean="0"/>
              <a:pPr/>
              <a:t>41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9B516-96D8-4C79-83F4-839E5E9A0335}" type="slidenum">
              <a:rPr lang="en-US" smtClean="0"/>
              <a:pPr/>
              <a:t>43</a:t>
            </a:fld>
            <a:endParaRPr lang="en-US" dirty="0"/>
          </a:p>
        </p:txBody>
      </p:sp>
    </p:spTree>
    <p:extLst>
      <p:ext uri="{BB962C8B-B14F-4D97-AF65-F5344CB8AC3E}">
        <p14:creationId xmlns:p14="http://schemas.microsoft.com/office/powerpoint/2010/main" val="3198903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Culturally responsive education is based on the idea that culture is central to student learning. According to Gloria Ladson-Billings, "It is an approach that empowers students intellectually, socially, emotionally, and politically by using cultural referents to impart knowledge, skills and attitudes." The use of cultural referents in teaching bridges and explains the mainstream culture, while valuing and recognizing the students' own cultures. </a:t>
            </a:r>
          </a:p>
          <a:p>
            <a:r>
              <a:rPr lang="en-US" dirty="0" smtClean="0"/>
              <a:t>This link between culture and classroom instruction is derived from evidence that cultural practices shape thinking processes, which serve as tools for learning within and outside of school (Hollins, l996). Thus, culturally responsive education recognizes, respects, and uses students' identities and backgrounds as meaningful sources (Nieto, 2000) for creating optimal learning environments. </a:t>
            </a:r>
          </a:p>
          <a:p>
            <a:r>
              <a:rPr lang="en-US" dirty="0" smtClean="0"/>
              <a:t>This topic documents case studies of culturally responsive practice. It makes explicit the work of teachers who use and respect their students' languages, cultures, and life experiences through the following principles: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3519F1-5A25-4D2B-BBAE-AAEF6540A9B5}"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6B60E19C-077D-4088-B4A1-4282914AA2AD}" type="slidenum">
              <a:rPr lang="en-US" sz="1200">
                <a:solidFill>
                  <a:prstClr val="black"/>
                </a:solidFill>
                <a:latin typeface="Tahoma" pitchFamily="34" charset="0"/>
              </a:rPr>
              <a:pPr eaLnBrk="1" hangingPunct="1"/>
              <a:t>8</a:t>
            </a:fld>
            <a:endParaRPr lang="en-US" sz="1200" dirty="0">
              <a:solidFill>
                <a:prstClr val="black"/>
              </a:solidFill>
              <a:latin typeface="Tahoma"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F78C5217-7965-4B5F-AE03-78EC4484E430}" type="slidenum">
              <a:rPr lang="en-US" sz="1200">
                <a:solidFill>
                  <a:prstClr val="black"/>
                </a:solidFill>
                <a:latin typeface="Tahoma" pitchFamily="34" charset="0"/>
              </a:rPr>
              <a:pPr eaLnBrk="1" hangingPunct="1"/>
              <a:t>58</a:t>
            </a:fld>
            <a:endParaRPr lang="en-US" sz="1200" dirty="0">
              <a:solidFill>
                <a:prstClr val="black"/>
              </a:solidFill>
              <a:latin typeface="Tahoma" pitchFamily="34" charset="0"/>
            </a:endParaRPr>
          </a:p>
        </p:txBody>
      </p:sp>
      <p:sp>
        <p:nvSpPr>
          <p:cNvPr id="357379" name="Rectangle 2"/>
          <p:cNvSpPr>
            <a:spLocks noGrp="1" noRot="1" noChangeAspect="1" noChangeArrowheads="1" noTextEdit="1"/>
          </p:cNvSpPr>
          <p:nvPr>
            <p:ph type="sldImg"/>
          </p:nvPr>
        </p:nvSpPr>
        <p:spPr>
          <a:xfrm>
            <a:off x="1203325" y="704850"/>
            <a:ext cx="4683125" cy="3513138"/>
          </a:xfrm>
          <a:ln/>
        </p:spPr>
      </p:sp>
      <p:sp>
        <p:nvSpPr>
          <p:cNvPr id="357380" name="Rectangle 3"/>
          <p:cNvSpPr>
            <a:spLocks noGrp="1" noChangeArrowheads="1"/>
          </p:cNvSpPr>
          <p:nvPr>
            <p:ph type="body" idx="1"/>
          </p:nvPr>
        </p:nvSpPr>
        <p:spPr>
          <a:xfrm>
            <a:off x="706439" y="4451350"/>
            <a:ext cx="567372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30A38180-8C22-4C8D-8FAC-49E8220C43C8}" type="slidenum">
              <a:rPr lang="en-US" sz="1200">
                <a:solidFill>
                  <a:prstClr val="black"/>
                </a:solidFill>
                <a:latin typeface="Tahoma" pitchFamily="34" charset="0"/>
              </a:rPr>
              <a:pPr eaLnBrk="1" hangingPunct="1"/>
              <a:t>59</a:t>
            </a:fld>
            <a:endParaRPr lang="en-US" sz="1200" dirty="0">
              <a:solidFill>
                <a:prstClr val="black"/>
              </a:solidFill>
              <a:latin typeface="Tahoma" pitchFamily="34" charset="0"/>
            </a:endParaRPr>
          </a:p>
        </p:txBody>
      </p:sp>
      <p:sp>
        <p:nvSpPr>
          <p:cNvPr id="358403" name="Rectangle 2"/>
          <p:cNvSpPr>
            <a:spLocks noGrp="1" noRot="1" noChangeAspect="1" noChangeArrowheads="1" noTextEdit="1"/>
          </p:cNvSpPr>
          <p:nvPr>
            <p:ph type="sldImg"/>
          </p:nvPr>
        </p:nvSpPr>
        <p:spPr>
          <a:xfrm>
            <a:off x="1203325" y="704850"/>
            <a:ext cx="4683125" cy="3513138"/>
          </a:xfrm>
          <a:ln/>
        </p:spPr>
      </p:sp>
      <p:sp>
        <p:nvSpPr>
          <p:cNvPr id="358404" name="Rectangle 3"/>
          <p:cNvSpPr>
            <a:spLocks noGrp="1" noChangeArrowheads="1"/>
          </p:cNvSpPr>
          <p:nvPr>
            <p:ph type="body" idx="1"/>
          </p:nvPr>
        </p:nvSpPr>
        <p:spPr>
          <a:xfrm>
            <a:off x="706439" y="4451350"/>
            <a:ext cx="567372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867B8DFC-259B-4B55-9D5E-3AF03348A44B}" type="slidenum">
              <a:rPr lang="en-US" sz="1200">
                <a:solidFill>
                  <a:prstClr val="black"/>
                </a:solidFill>
                <a:latin typeface="Tahoma" pitchFamily="34" charset="0"/>
              </a:rPr>
              <a:pPr eaLnBrk="1" hangingPunct="1"/>
              <a:t>60</a:t>
            </a:fld>
            <a:endParaRPr lang="en-US" sz="1200" dirty="0">
              <a:solidFill>
                <a:prstClr val="black"/>
              </a:solidFill>
              <a:latin typeface="Tahoma" pitchFamily="34" charset="0"/>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9B516-96D8-4C79-83F4-839E5E9A0335}" type="slidenum">
              <a:rPr lang="en-US" smtClean="0"/>
              <a:pPr/>
              <a:t>62</a:t>
            </a:fld>
            <a:endParaRPr lang="en-US" dirty="0"/>
          </a:p>
        </p:txBody>
      </p:sp>
    </p:spTree>
    <p:extLst>
      <p:ext uri="{BB962C8B-B14F-4D97-AF65-F5344CB8AC3E}">
        <p14:creationId xmlns:p14="http://schemas.microsoft.com/office/powerpoint/2010/main" val="1823718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343BDAA4-9C19-4DDB-8FA0-43F1C1738F52}" type="slidenum">
              <a:rPr lang="en-US" sz="1200">
                <a:solidFill>
                  <a:prstClr val="black"/>
                </a:solidFill>
                <a:latin typeface="Tahoma" pitchFamily="34" charset="0"/>
              </a:rPr>
              <a:pPr eaLnBrk="1" hangingPunct="1"/>
              <a:t>63</a:t>
            </a:fld>
            <a:endParaRPr lang="en-US" sz="1200" dirty="0">
              <a:solidFill>
                <a:prstClr val="black"/>
              </a:solidFill>
              <a:latin typeface="Tahoma" pitchFamily="34" charset="0"/>
            </a:endParaRPr>
          </a:p>
        </p:txBody>
      </p:sp>
      <p:sp>
        <p:nvSpPr>
          <p:cNvPr id="360451" name="Rectangle 2"/>
          <p:cNvSpPr>
            <a:spLocks noGrp="1" noRot="1" noChangeAspect="1" noChangeArrowheads="1" noTextEdit="1"/>
          </p:cNvSpPr>
          <p:nvPr>
            <p:ph type="sldImg"/>
          </p:nvPr>
        </p:nvSpPr>
        <p:spPr>
          <a:xfrm>
            <a:off x="1203325" y="704850"/>
            <a:ext cx="4683125" cy="3513138"/>
          </a:xfrm>
          <a:ln/>
        </p:spPr>
      </p:sp>
      <p:sp>
        <p:nvSpPr>
          <p:cNvPr id="360452" name="Rectangle 3"/>
          <p:cNvSpPr>
            <a:spLocks noGrp="1" noChangeArrowheads="1"/>
          </p:cNvSpPr>
          <p:nvPr>
            <p:ph type="body" idx="1"/>
          </p:nvPr>
        </p:nvSpPr>
        <p:spPr>
          <a:xfrm>
            <a:off x="706439" y="4451350"/>
            <a:ext cx="567372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4DA8E259-435F-4B81-8262-BCCE9A8F20D8}" type="slidenum">
              <a:rPr lang="en-US" sz="1200">
                <a:solidFill>
                  <a:prstClr val="black"/>
                </a:solidFill>
                <a:latin typeface="Tahoma" pitchFamily="34" charset="0"/>
              </a:rPr>
              <a:pPr eaLnBrk="1" hangingPunct="1"/>
              <a:t>9</a:t>
            </a:fld>
            <a:endParaRPr lang="en-US" sz="1200" dirty="0">
              <a:solidFill>
                <a:prstClr val="black"/>
              </a:solidFill>
              <a:latin typeface="Tahoma"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B6E4D3BF-E875-4A6C-B32A-081A1C3068D6}" type="slidenum">
              <a:rPr lang="en-US" sz="1200">
                <a:solidFill>
                  <a:prstClr val="black"/>
                </a:solidFill>
                <a:latin typeface="Tahoma" pitchFamily="34" charset="0"/>
              </a:rPr>
              <a:pPr eaLnBrk="1" hangingPunct="1"/>
              <a:t>11</a:t>
            </a:fld>
            <a:endParaRPr lang="en-US" sz="1200" dirty="0">
              <a:solidFill>
                <a:prstClr val="black"/>
              </a:solidFill>
              <a:latin typeface="Tahoma"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153CFDB4-40F5-4B30-8D8E-E2E8DEDBEB21}" type="slidenum">
              <a:rPr lang="en-US" sz="1200">
                <a:solidFill>
                  <a:prstClr val="black"/>
                </a:solidFill>
                <a:latin typeface="Tahoma" pitchFamily="34" charset="0"/>
              </a:rPr>
              <a:pPr eaLnBrk="1" hangingPunct="1"/>
              <a:t>12</a:t>
            </a:fld>
            <a:endParaRPr lang="en-US" sz="1200" dirty="0">
              <a:solidFill>
                <a:prstClr val="black"/>
              </a:solidFill>
              <a:latin typeface="Tahoma"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8CF43D3D-0779-4F18-9D3B-FA57A006799F}" type="slidenum">
              <a:rPr lang="en-US" sz="1200">
                <a:solidFill>
                  <a:prstClr val="black"/>
                </a:solidFill>
                <a:latin typeface="Tahoma" pitchFamily="34" charset="0"/>
              </a:rPr>
              <a:pPr eaLnBrk="1" hangingPunct="1"/>
              <a:t>13</a:t>
            </a:fld>
            <a:endParaRPr lang="en-US" sz="1200" dirty="0">
              <a:solidFill>
                <a:prstClr val="black"/>
              </a:solidFill>
              <a:latin typeface="Tahoma" pitchFamily="34" charset="0"/>
            </a:endParaRPr>
          </a:p>
        </p:txBody>
      </p:sp>
      <p:sp>
        <p:nvSpPr>
          <p:cNvPr id="243715" name="Slide Image Placeholder 1"/>
          <p:cNvSpPr>
            <a:spLocks noGrp="1" noRot="1" noChangeAspect="1" noTextEdit="1"/>
          </p:cNvSpPr>
          <p:nvPr>
            <p:ph type="sldImg"/>
          </p:nvPr>
        </p:nvSpPr>
        <p:spPr>
          <a:ln/>
        </p:spPr>
      </p:sp>
      <p:sp>
        <p:nvSpPr>
          <p:cNvPr id="2437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lstStyle/>
          <a:p>
            <a:pPr eaLnBrk="1" hangingPunct="1">
              <a:spcBef>
                <a:spcPct val="0"/>
              </a:spcBef>
            </a:pPr>
            <a:endParaRPr lang="en-US" dirty="0" smtClean="0">
              <a:latin typeface="Tahoma" pitchFamily="34" charset="0"/>
            </a:endParaRPr>
          </a:p>
        </p:txBody>
      </p:sp>
      <p:sp>
        <p:nvSpPr>
          <p:cNvPr id="243717" name="Slide Number Placeholder 3"/>
          <p:cNvSpPr txBox="1">
            <a:spLocks noGrp="1"/>
          </p:cNvSpPr>
          <p:nvPr/>
        </p:nvSpPr>
        <p:spPr bwMode="auto">
          <a:xfrm>
            <a:off x="4013201" y="8902701"/>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nchor="b"/>
          <a:lstStyle>
            <a:lvl1pPr defTabSz="928688" eaLnBrk="0" hangingPunct="0">
              <a:defRPr sz="1400">
                <a:solidFill>
                  <a:schemeClr val="tx1"/>
                </a:solidFill>
                <a:latin typeface="Perpetua Titling MT" pitchFamily="18" charset="0"/>
              </a:defRPr>
            </a:lvl1pPr>
            <a:lvl2pPr marL="742950" indent="-285750" defTabSz="928688" eaLnBrk="0" hangingPunct="0">
              <a:defRPr sz="1400">
                <a:solidFill>
                  <a:schemeClr val="tx1"/>
                </a:solidFill>
                <a:latin typeface="Perpetua Titling MT" pitchFamily="18" charset="0"/>
              </a:defRPr>
            </a:lvl2pPr>
            <a:lvl3pPr marL="1143000" indent="-228600" defTabSz="928688" eaLnBrk="0" hangingPunct="0">
              <a:defRPr sz="1400">
                <a:solidFill>
                  <a:schemeClr val="tx1"/>
                </a:solidFill>
                <a:latin typeface="Perpetua Titling MT" pitchFamily="18" charset="0"/>
              </a:defRPr>
            </a:lvl3pPr>
            <a:lvl4pPr marL="1600200" indent="-228600" defTabSz="928688" eaLnBrk="0" hangingPunct="0">
              <a:defRPr sz="1400">
                <a:solidFill>
                  <a:schemeClr val="tx1"/>
                </a:solidFill>
                <a:latin typeface="Perpetua Titling MT" pitchFamily="18" charset="0"/>
              </a:defRPr>
            </a:lvl4pPr>
            <a:lvl5pPr marL="2057400" indent="-228600" defTabSz="928688" eaLnBrk="0" hangingPunct="0">
              <a:defRPr sz="1400">
                <a:solidFill>
                  <a:schemeClr val="tx1"/>
                </a:solidFill>
                <a:latin typeface="Perpetua Titling MT" pitchFamily="18" charset="0"/>
              </a:defRPr>
            </a:lvl5pPr>
            <a:lvl6pPr marL="2514600" indent="-228600" algn="r" defTabSz="928688" eaLnBrk="0" fontAlgn="base" hangingPunct="0">
              <a:spcBef>
                <a:spcPct val="0"/>
              </a:spcBef>
              <a:spcAft>
                <a:spcPct val="0"/>
              </a:spcAft>
              <a:defRPr sz="1400">
                <a:solidFill>
                  <a:schemeClr val="tx1"/>
                </a:solidFill>
                <a:latin typeface="Perpetua Titling MT" pitchFamily="18" charset="0"/>
              </a:defRPr>
            </a:lvl6pPr>
            <a:lvl7pPr marL="2971800" indent="-228600" algn="r" defTabSz="928688" eaLnBrk="0" fontAlgn="base" hangingPunct="0">
              <a:spcBef>
                <a:spcPct val="0"/>
              </a:spcBef>
              <a:spcAft>
                <a:spcPct val="0"/>
              </a:spcAft>
              <a:defRPr sz="1400">
                <a:solidFill>
                  <a:schemeClr val="tx1"/>
                </a:solidFill>
                <a:latin typeface="Perpetua Titling MT" pitchFamily="18" charset="0"/>
              </a:defRPr>
            </a:lvl7pPr>
            <a:lvl8pPr marL="3429000" indent="-228600" algn="r" defTabSz="928688" eaLnBrk="0" fontAlgn="base" hangingPunct="0">
              <a:spcBef>
                <a:spcPct val="0"/>
              </a:spcBef>
              <a:spcAft>
                <a:spcPct val="0"/>
              </a:spcAft>
              <a:defRPr sz="1400">
                <a:solidFill>
                  <a:schemeClr val="tx1"/>
                </a:solidFill>
                <a:latin typeface="Perpetua Titling MT" pitchFamily="18" charset="0"/>
              </a:defRPr>
            </a:lvl8pPr>
            <a:lvl9pPr marL="3886200" indent="-228600" algn="r" defTabSz="928688" eaLnBrk="0" fontAlgn="base" hangingPunct="0">
              <a:spcBef>
                <a:spcPct val="0"/>
              </a:spcBef>
              <a:spcAft>
                <a:spcPct val="0"/>
              </a:spcAft>
              <a:defRPr sz="1400">
                <a:solidFill>
                  <a:schemeClr val="tx1"/>
                </a:solidFill>
                <a:latin typeface="Perpetua Titling MT" pitchFamily="18" charset="0"/>
              </a:defRPr>
            </a:lvl9pPr>
          </a:lstStyle>
          <a:p>
            <a:pPr algn="r" fontAlgn="base">
              <a:spcBef>
                <a:spcPct val="0"/>
              </a:spcBef>
              <a:spcAft>
                <a:spcPct val="0"/>
              </a:spcAft>
            </a:pPr>
            <a:fld id="{FF7583F4-DA68-495C-B3CC-5A747889C572}" type="slidenum">
              <a:rPr lang="en-US" sz="1200">
                <a:solidFill>
                  <a:prstClr val="black"/>
                </a:solidFill>
                <a:latin typeface="Tahoma" pitchFamily="34" charset="0"/>
              </a:rPr>
              <a:pPr algn="r" fontAlgn="base">
                <a:spcBef>
                  <a:spcPct val="0"/>
                </a:spcBef>
                <a:spcAft>
                  <a:spcPct val="0"/>
                </a:spcAft>
              </a:pPr>
              <a:t>13</a:t>
            </a:fld>
            <a:endParaRPr lang="en-US" sz="1200" dirty="0">
              <a:solidFill>
                <a:prstClr val="black"/>
              </a:solidFill>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7B797A28-3F5A-4DB8-9B28-B3B9D7B2B596}" type="slidenum">
              <a:rPr lang="en-US" sz="1200">
                <a:solidFill>
                  <a:prstClr val="black"/>
                </a:solidFill>
                <a:latin typeface="Tahoma" pitchFamily="34" charset="0"/>
              </a:rPr>
              <a:pPr eaLnBrk="1" hangingPunct="1"/>
              <a:t>14</a:t>
            </a:fld>
            <a:endParaRPr lang="en-US" sz="1200" dirty="0">
              <a:solidFill>
                <a:prstClr val="black"/>
              </a:solidFill>
              <a:latin typeface="Tahoma" pitchFamily="34"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881" indent="-285723" eaLnBrk="0" hangingPunct="0">
              <a:defRPr sz="1400">
                <a:solidFill>
                  <a:schemeClr val="tx1"/>
                </a:solidFill>
                <a:latin typeface="Perpetua Titling MT" pitchFamily="18" charset="0"/>
              </a:defRPr>
            </a:lvl2pPr>
            <a:lvl3pPr marL="1142895" indent="-228579" eaLnBrk="0" hangingPunct="0">
              <a:defRPr sz="1400">
                <a:solidFill>
                  <a:schemeClr val="tx1"/>
                </a:solidFill>
                <a:latin typeface="Perpetua Titling MT" pitchFamily="18" charset="0"/>
              </a:defRPr>
            </a:lvl3pPr>
            <a:lvl4pPr marL="1600052" indent="-228579" eaLnBrk="0" hangingPunct="0">
              <a:defRPr sz="1400">
                <a:solidFill>
                  <a:schemeClr val="tx1"/>
                </a:solidFill>
                <a:latin typeface="Perpetua Titling MT" pitchFamily="18" charset="0"/>
              </a:defRPr>
            </a:lvl4pPr>
            <a:lvl5pPr marL="2057210" indent="-228579" eaLnBrk="0" hangingPunct="0">
              <a:defRPr sz="1400">
                <a:solidFill>
                  <a:schemeClr val="tx1"/>
                </a:solidFill>
                <a:latin typeface="Perpetua Titling MT" pitchFamily="18" charset="0"/>
              </a:defRPr>
            </a:lvl5pPr>
            <a:lvl6pPr marL="2514368" indent="-228579" algn="r" eaLnBrk="0" fontAlgn="base" hangingPunct="0">
              <a:spcBef>
                <a:spcPct val="0"/>
              </a:spcBef>
              <a:spcAft>
                <a:spcPct val="0"/>
              </a:spcAft>
              <a:defRPr sz="1400">
                <a:solidFill>
                  <a:schemeClr val="tx1"/>
                </a:solidFill>
                <a:latin typeface="Perpetua Titling MT" pitchFamily="18" charset="0"/>
              </a:defRPr>
            </a:lvl6pPr>
            <a:lvl7pPr marL="2971526" indent="-228579" algn="r" eaLnBrk="0" fontAlgn="base" hangingPunct="0">
              <a:spcBef>
                <a:spcPct val="0"/>
              </a:spcBef>
              <a:spcAft>
                <a:spcPct val="0"/>
              </a:spcAft>
              <a:defRPr sz="1400">
                <a:solidFill>
                  <a:schemeClr val="tx1"/>
                </a:solidFill>
                <a:latin typeface="Perpetua Titling MT" pitchFamily="18" charset="0"/>
              </a:defRPr>
            </a:lvl7pPr>
            <a:lvl8pPr marL="3428684" indent="-228579" algn="r" eaLnBrk="0" fontAlgn="base" hangingPunct="0">
              <a:spcBef>
                <a:spcPct val="0"/>
              </a:spcBef>
              <a:spcAft>
                <a:spcPct val="0"/>
              </a:spcAft>
              <a:defRPr sz="1400">
                <a:solidFill>
                  <a:schemeClr val="tx1"/>
                </a:solidFill>
                <a:latin typeface="Perpetua Titling MT" pitchFamily="18" charset="0"/>
              </a:defRPr>
            </a:lvl8pPr>
            <a:lvl9pPr marL="3885842" indent="-228579" algn="r" eaLnBrk="0" fontAlgn="base" hangingPunct="0">
              <a:spcBef>
                <a:spcPct val="0"/>
              </a:spcBef>
              <a:spcAft>
                <a:spcPct val="0"/>
              </a:spcAft>
              <a:defRPr sz="1400">
                <a:solidFill>
                  <a:schemeClr val="tx1"/>
                </a:solidFill>
                <a:latin typeface="Perpetua Titling MT" pitchFamily="18" charset="0"/>
              </a:defRPr>
            </a:lvl9pPr>
          </a:lstStyle>
          <a:p>
            <a:pPr eaLnBrk="1" hangingPunct="1"/>
            <a:fld id="{5F22A43D-2E0F-4197-AD03-6FECD1E928DD}" type="slidenum">
              <a:rPr lang="en-US" sz="1200">
                <a:solidFill>
                  <a:prstClr val="black"/>
                </a:solidFill>
                <a:latin typeface="Tahoma" pitchFamily="34" charset="0"/>
              </a:rPr>
              <a:pPr eaLnBrk="1" hangingPunct="1"/>
              <a:t>15</a:t>
            </a:fld>
            <a:endParaRPr lang="en-US" sz="1200" dirty="0">
              <a:solidFill>
                <a:prstClr val="black"/>
              </a:solidFill>
              <a:latin typeface="Tahoma" pitchFamily="34"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C5EDFBD9-C58A-4D6F-BF9C-84990B3BCE87}"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482999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B18FF8-9D61-487E-95CD-A3FC7AA5A15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7223094"/>
      </p:ext>
    </p:extLst>
  </p:cSld>
  <p:clrMapOvr>
    <a:masterClrMapping/>
  </p:clrMapOvr>
  <p:transition spd="slow">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7DF5DB0-372E-4DA2-9732-6C960702AF8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056427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52F7E73-2668-4C16-85A8-8087B52C8C2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659194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9782817"/>
      </p:ext>
    </p:extLst>
  </p:cSld>
  <p:clrMapOvr>
    <a:masterClrMapping/>
  </p:clrMapOvr>
  <p:transition spd="slow">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351A2E7D-9450-4E99-923F-C1B14173742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0418800"/>
      </p:ext>
    </p:extLst>
  </p:cSld>
  <p:clrMapOvr>
    <a:masterClrMapping/>
  </p:clrMapOvr>
  <p:transition spd="slow">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3DDF65-8974-4872-97BB-A30B0ED5506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1670369"/>
      </p:ext>
    </p:extLst>
  </p:cSld>
  <p:clrMapOvr>
    <a:masterClrMapping/>
  </p:clrMapOvr>
  <p:transition spd="slow">
    <p:random/>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1BE2F1-DE78-461A-BA1E-23953D28E08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0570427"/>
      </p:ext>
    </p:extLst>
  </p:cSld>
  <p:clrMapOvr>
    <a:masterClrMapping/>
  </p:clrMapOvr>
  <p:transition spd="slow">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B671B9-8F57-4D5F-81BE-32361EEE5C0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4461463"/>
      </p:ext>
    </p:extLst>
  </p:cSld>
  <p:clrMapOvr>
    <a:masterClrMapping/>
  </p:clrMapOvr>
  <p:transition spd="slow">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F17F35-7022-4F8D-9E17-2C6DDC4015C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78778517"/>
      </p:ext>
    </p:extLst>
  </p:cSld>
  <p:clrMapOvr>
    <a:masterClrMapping/>
  </p:clrMapOvr>
  <p:transition spd="slow">
    <p:random/>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337BF0-B7D8-4DA0-BF97-B602DFFC9B4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7825409"/>
      </p:ext>
    </p:extLst>
  </p:cSld>
  <p:clrMapOvr>
    <a:masterClrMapping/>
  </p:clrMapOvr>
  <p:transition spd="slow">
    <p:random/>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8EDD09-6506-46DB-A395-A74BEDF6B27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65736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22716A-8600-4AF0-AA4D-9CD140E54EF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1058463"/>
      </p:ext>
    </p:extLst>
  </p:cSld>
  <p:clrMapOvr>
    <a:masterClrMapping/>
  </p:clrMapOvr>
  <p:transition spd="slow">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D54811-EADA-4BA3-8A4C-7959C60A017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5651624"/>
      </p:ext>
    </p:extLst>
  </p:cSld>
  <p:clrMapOvr>
    <a:masterClrMapping/>
  </p:clrMapOvr>
  <p:transition spd="slow">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A8C5BF-8F00-4EF0-B0C8-F63C039B9BD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235565"/>
      </p:ext>
    </p:extLst>
  </p:cSld>
  <p:clrMapOvr>
    <a:masterClrMapping/>
  </p:clrMapOvr>
  <p:transition spd="slow">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90F56F-0C65-4EE5-ABA9-E82FAC8ECDC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201502"/>
      </p:ext>
    </p:extLst>
  </p:cSld>
  <p:clrMapOvr>
    <a:masterClrMapping/>
  </p:clrMapOvr>
  <p:transition spd="slow">
    <p:random/>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1C5AE7-7CC0-4DD4-8FE0-B59651855B5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856656"/>
      </p:ext>
    </p:extLst>
  </p:cSld>
  <p:clrMapOvr>
    <a:masterClrMapping/>
  </p:clrMapOvr>
  <p:transition spd="slow">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2487742"/>
      </p:ext>
    </p:extLst>
  </p:cSld>
  <p:clrMapOvr>
    <a:masterClrMapping/>
  </p:clrMapOvr>
  <p:transition spd="slow">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7224984"/>
      </p:ext>
    </p:extLst>
  </p:cSld>
  <p:clrMapOvr>
    <a:masterClrMapping/>
  </p:clrMapOvr>
  <p:transition spd="slow">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CF99511-897B-44B7-8CDF-067D16AC6A17}"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828362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EB2DFAC-85B4-4AB6-AA84-CB23B704BF0F}"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1938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53FE15B4-AA19-492C-962E-2592B6DDEB5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990651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976395"/>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8361147"/>
      </p:ext>
    </p:extLst>
  </p:cSld>
  <p:clrMapOvr>
    <a:masterClrMapping/>
  </p:clrMapOvr>
  <p:transition spd="slow">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8548FE13-B8C7-4746-B41D-651562EFFB2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012739"/>
      </p:ext>
    </p:extLst>
  </p:cSld>
  <p:clrMapOvr>
    <a:masterClrMapping/>
  </p:clrMapOvr>
  <p:transition spd="slow">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91BC00-D31D-430F-99B9-B2FE9F8C4D1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7905686"/>
      </p:ext>
    </p:extLst>
  </p:cSld>
  <p:clrMapOvr>
    <a:masterClrMapping/>
  </p:clrMapOvr>
  <p:transition spd="slow">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E239DF-4951-4AF8-A1A8-FA27DAAFFF3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8711291"/>
      </p:ext>
    </p:extLst>
  </p:cSld>
  <p:clrMapOvr>
    <a:masterClrMapping/>
  </p:clrMapOvr>
  <p:transition spd="slow">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694B76-44C9-45A5-B00D-590741E1DBD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8510190"/>
      </p:ext>
    </p:extLst>
  </p:cSld>
  <p:clrMapOvr>
    <a:masterClrMapping/>
  </p:clrMapOvr>
  <p:transition spd="slow">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368931-83B1-40E6-8F0E-C3C6438F40C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6774166"/>
      </p:ext>
    </p:extLst>
  </p:cSld>
  <p:clrMapOvr>
    <a:masterClrMapping/>
  </p:clrMapOvr>
  <p:transition spd="slow">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E44FE1-F300-49CB-B447-B83593DDBE1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1675130"/>
      </p:ext>
    </p:extLst>
  </p:cSld>
  <p:clrMapOvr>
    <a:masterClrMapping/>
  </p:clrMapOvr>
  <p:transition spd="slow">
    <p:random/>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220EF4-5773-4B87-B009-D762FFEF824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7949470"/>
      </p:ext>
    </p:extLst>
  </p:cSld>
  <p:clrMapOvr>
    <a:masterClrMapping/>
  </p:clrMapOvr>
  <p:transition spd="slow">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DB1C17-4D30-4686-8439-0562CDF8C53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7784379"/>
      </p:ext>
    </p:extLst>
  </p:cSld>
  <p:clrMapOvr>
    <a:masterClrMapping/>
  </p:clrMapOvr>
  <p:transition spd="slow">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2C0181-A5A4-40E5-B097-2E17D31467F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0545550"/>
      </p:ext>
    </p:extLst>
  </p:cSld>
  <p:clrMapOvr>
    <a:masterClrMapping/>
  </p:clrMapOvr>
  <p:transition spd="slow">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B60A90-551C-400E-9536-67711A82B8D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0469551"/>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4433515"/>
      </p:ext>
    </p:extLst>
  </p:cSld>
  <p:clrMapOvr>
    <a:masterClrMapping/>
  </p:clrMapOvr>
  <p:transition spd="slow">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E0D599-FDF7-4650-AF26-199793112CB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7946025"/>
      </p:ext>
    </p:extLst>
  </p:cSld>
  <p:clrMapOvr>
    <a:masterClrMapping/>
  </p:clrMapOvr>
  <p:transition spd="slow">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6893417"/>
      </p:ext>
    </p:extLst>
  </p:cSld>
  <p:clrMapOvr>
    <a:masterClrMapping/>
  </p:clrMapOvr>
  <p:transition spd="slow">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7906522"/>
      </p:ext>
    </p:extLst>
  </p:cSld>
  <p:clrMapOvr>
    <a:masterClrMapping/>
  </p:clrMapOvr>
  <p:transition spd="slow">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7C484DBA-C4E7-4685-9E21-795FC2EFE80B}"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020194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A366D81-A52A-48A4-A691-9D9EF332F867}"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355494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A5017B4-011F-4197-8E06-F38D3C63B7F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076103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7471428"/>
      </p:ext>
    </p:extLst>
  </p:cSld>
  <p:clrMapOvr>
    <a:masterClrMapping/>
  </p:clrMapOvr>
  <p:transition spd="slow">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2C6B1B62-A25B-426E-AABE-46B55D63F50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4698101"/>
      </p:ext>
    </p:extLst>
  </p:cSld>
  <p:clrMapOvr>
    <a:masterClrMapping/>
  </p:clrMapOvr>
  <p:transition spd="slow">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7C038-72A8-49DC-97D3-CF4DDC683DF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64998"/>
      </p:ext>
    </p:extLst>
  </p:cSld>
  <p:clrMapOvr>
    <a:masterClrMapping/>
  </p:clrMapOvr>
  <p:transition spd="slow">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4FA9A5-79B9-48E9-A1A9-2501E92AFED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9590266"/>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ADDCF7C-B8F8-43F1-A0F0-7FB2CD4A8B9B}"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706326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7AFEE3-5297-466C-B8E7-3BE17ED90F2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7637252"/>
      </p:ext>
    </p:extLst>
  </p:cSld>
  <p:clrMapOvr>
    <a:masterClrMapping/>
  </p:clrMapOvr>
  <p:transition spd="slow">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204B08-9007-48C5-86CF-70DB0E5C316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04074"/>
      </p:ext>
    </p:extLst>
  </p:cSld>
  <p:clrMapOvr>
    <a:masterClrMapping/>
  </p:clrMapOvr>
  <p:transition spd="slow">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B1609C-FA75-4854-8F38-B0F285568D7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2281520"/>
      </p:ext>
    </p:extLst>
  </p:cSld>
  <p:clrMapOvr>
    <a:masterClrMapping/>
  </p:clrMapOvr>
  <p:transition spd="slow">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ED1AB4-37F7-4941-A4F0-D860674D07C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2496974"/>
      </p:ext>
    </p:extLst>
  </p:cSld>
  <p:clrMapOvr>
    <a:masterClrMapping/>
  </p:clrMapOvr>
  <p:transition spd="slow">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0272FE-2A6F-4ABB-9A66-C7A970ABFB7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8283642"/>
      </p:ext>
    </p:extLst>
  </p:cSld>
  <p:clrMapOvr>
    <a:masterClrMapping/>
  </p:clrMapOvr>
  <p:transition spd="slow">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3CC9D8-0298-4B9A-BBA2-238DF82FA32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1439760"/>
      </p:ext>
    </p:extLst>
  </p:cSld>
  <p:clrMapOvr>
    <a:masterClrMapping/>
  </p:clrMapOvr>
  <p:transition spd="slow">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A45A5F-384F-426A-8D7B-5DA3140DD11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8346517"/>
      </p:ext>
    </p:extLst>
  </p:cSld>
  <p:clrMapOvr>
    <a:masterClrMapping/>
  </p:clrMapOvr>
  <p:transition spd="slow">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0B1708-A693-4D4E-9F2E-DB55A4D6260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3326074"/>
      </p:ext>
    </p:extLst>
  </p:cSld>
  <p:clrMapOvr>
    <a:masterClrMapping/>
  </p:clrMapOvr>
  <p:transition spd="slow">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0594882"/>
      </p:ext>
    </p:extLst>
  </p:cSld>
  <p:clrMapOvr>
    <a:masterClrMapping/>
  </p:clrMapOvr>
  <p:transition spd="slow">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8156346"/>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6642F06-1DAE-4CC5-9EF9-A8AC5AEA2E97}"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033366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1C870BD4-E540-4766-AB56-ADBBB2014A52}"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603164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6036AFD-55C8-405B-AD3D-4D5FABC092EE}"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831200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CD6F4F9-731B-40FA-AE5E-DD8AB612977F}"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0298329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0691632"/>
      </p:ext>
    </p:extLst>
  </p:cSld>
  <p:clrMapOvr>
    <a:masterClrMapping/>
  </p:clrMapOvr>
  <p:transition spd="slow">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D62FFDEE-4135-4475-B3E5-61D530DA655F}"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7880832"/>
      </p:ext>
    </p:extLst>
  </p:cSld>
  <p:clrMapOvr>
    <a:masterClrMapping/>
  </p:clrMapOvr>
  <p:transition spd="slow">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462654-7728-4EFD-87C9-5A928D6A6C4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1987531"/>
      </p:ext>
    </p:extLst>
  </p:cSld>
  <p:clrMapOvr>
    <a:masterClrMapping/>
  </p:clrMapOvr>
  <p:transition spd="slow">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1EDB94-BA86-46AA-8B12-29BF67537BD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1708289"/>
      </p:ext>
    </p:extLst>
  </p:cSld>
  <p:clrMapOvr>
    <a:masterClrMapping/>
  </p:clrMapOvr>
  <p:transition spd="slow">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267668-4477-444A-9B55-76F432B4C33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9593309"/>
      </p:ext>
    </p:extLst>
  </p:cSld>
  <p:clrMapOvr>
    <a:masterClrMapping/>
  </p:clrMapOvr>
  <p:transition spd="slow">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7C54CC-B1E8-4985-9942-91EDBA17BE7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3271983"/>
      </p:ext>
    </p:extLst>
  </p:cSld>
  <p:clrMapOvr>
    <a:masterClrMapping/>
  </p:clrMapOvr>
  <p:transition spd="slow">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944E41-99CC-43C1-B116-19A51F3409D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325223"/>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46EA815-4B02-4A8B-8A4B-EE589CE8E3A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328346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5F9173-C8C6-4669-850B-F440462784A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0351891"/>
      </p:ext>
    </p:extLst>
  </p:cSld>
  <p:clrMapOvr>
    <a:masterClrMapping/>
  </p:clrMapOvr>
  <p:transition spd="slow">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94F731-2BC1-447E-B0A6-85153707805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217562"/>
      </p:ext>
    </p:extLst>
  </p:cSld>
  <p:clrMapOvr>
    <a:masterClrMapping/>
  </p:clrMapOvr>
  <p:transition spd="slow">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FCCAB2-0B86-4AE7-B60E-784C66B3E66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234883"/>
      </p:ext>
    </p:extLst>
  </p:cSld>
  <p:clrMapOvr>
    <a:masterClrMapping/>
  </p:clrMapOvr>
  <p:transition spd="slow">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FD80F6-0479-46C1-956D-D1E545C128C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4680673"/>
      </p:ext>
    </p:extLst>
  </p:cSld>
  <p:clrMapOvr>
    <a:masterClrMapping/>
  </p:clrMapOvr>
  <p:transition spd="slow">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EE1E8-7737-4BD2-B724-9EFD5CC33B0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0689057"/>
      </p:ext>
    </p:extLst>
  </p:cSld>
  <p:clrMapOvr>
    <a:masterClrMapping/>
  </p:clrMapOvr>
  <p:transition spd="slow">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8275356"/>
      </p:ext>
    </p:extLst>
  </p:cSld>
  <p:clrMapOvr>
    <a:masterClrMapping/>
  </p:clrMapOvr>
  <p:transition spd="slow">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0580264"/>
      </p:ext>
    </p:extLst>
  </p:cSld>
  <p:clrMapOvr>
    <a:masterClrMapping/>
  </p:clrMapOvr>
  <p:transition spd="slow">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DBAA092-19E1-4585-BDD5-E0D646A73941}"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433744"/>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CB49F3D3-0C56-4BCE-8D83-DB24504472F8}"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8081603"/>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AA54DFFC-A108-42CB-8FB6-EF2629CF9AF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22011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9374750"/>
      </p:ext>
    </p:extLst>
  </p:cSld>
  <p:clrMapOvr>
    <a:masterClrMapping/>
  </p:clrMapOvr>
  <p:transition spd="slow">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4963364"/>
      </p:ext>
    </p:extLst>
  </p:cSld>
  <p:clrMapOvr>
    <a:masterClrMapping/>
  </p:clrMapOvr>
  <p:transition spd="slow">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3BA2A036-8E56-4677-9B37-46D022C16E3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8880696"/>
      </p:ext>
    </p:extLst>
  </p:cSld>
  <p:clrMapOvr>
    <a:masterClrMapping/>
  </p:clrMapOvr>
  <p:transition spd="slow">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EE802C-7A51-47B9-B7BD-6B4D468799B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8730944"/>
      </p:ext>
    </p:extLst>
  </p:cSld>
  <p:clrMapOvr>
    <a:masterClrMapping/>
  </p:clrMapOvr>
  <p:transition spd="slow">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63FB01-5761-4A48-B2FC-6AE20FFE4C3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9824883"/>
      </p:ext>
    </p:extLst>
  </p:cSld>
  <p:clrMapOvr>
    <a:masterClrMapping/>
  </p:clrMapOvr>
  <p:transition spd="slow">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782778-5A2C-4BC1-919E-CBC3883D7A1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8062443"/>
      </p:ext>
    </p:extLst>
  </p:cSld>
  <p:clrMapOvr>
    <a:masterClrMapping/>
  </p:clrMapOvr>
  <p:transition spd="slow">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5D3BA3-67AA-42D1-8C09-38D612DBC2F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4096790"/>
      </p:ext>
    </p:extLst>
  </p:cSld>
  <p:clrMapOvr>
    <a:masterClrMapping/>
  </p:clrMapOvr>
  <p:transition spd="slow">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296E77-BAF2-404B-806D-612BE9AB893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0758802"/>
      </p:ext>
    </p:extLst>
  </p:cSld>
  <p:clrMapOvr>
    <a:masterClrMapping/>
  </p:clrMapOvr>
  <p:transition spd="slow">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93FBD1-0C08-40C6-95E3-EC84E1C1222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7153961"/>
      </p:ext>
    </p:extLst>
  </p:cSld>
  <p:clrMapOvr>
    <a:masterClrMapping/>
  </p:clrMapOvr>
  <p:transition spd="slow">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6C606D-A471-4B33-89B8-21FC561B51E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6088359"/>
      </p:ext>
    </p:extLst>
  </p:cSld>
  <p:clrMapOvr>
    <a:masterClrMapping/>
  </p:clrMapOvr>
  <p:transition spd="slow">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CDE040-526D-411E-B137-24A2799BE78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5697211"/>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895ADAA7-9B56-4E84-9EC9-F1311684711A}"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5968711"/>
      </p:ext>
    </p:extLst>
  </p:cSld>
  <p:clrMapOvr>
    <a:masterClrMapping/>
  </p:clrMapOvr>
  <p:transition spd="slow">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CBB8D0-D01B-4BCF-BF18-F1BACB97DA6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6170400"/>
      </p:ext>
    </p:extLst>
  </p:cSld>
  <p:clrMapOvr>
    <a:masterClrMapping/>
  </p:clrMapOvr>
  <p:transition spd="slow">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18FA74-D764-4A87-8238-3606AB7CBAD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8142816"/>
      </p:ext>
    </p:extLst>
  </p:cSld>
  <p:clrMapOvr>
    <a:masterClrMapping/>
  </p:clrMapOvr>
  <p:transition spd="slow">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0902661"/>
      </p:ext>
    </p:extLst>
  </p:cSld>
  <p:clrMapOvr>
    <a:masterClrMapping/>
  </p:clrMapOvr>
  <p:transition spd="slow">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6048269"/>
      </p:ext>
    </p:extLst>
  </p:cSld>
  <p:clrMapOvr>
    <a:masterClrMapping/>
  </p:clrMapOvr>
  <p:transition spd="slow">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B749401-901C-4F16-8385-FF6EF4FEBF76}"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636891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CE77E96-A96E-4F20-93A4-9DB2022EC5AD}"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715728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11FC643-B740-4C33-BFBE-B6DAB4804AB9}"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9619100"/>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4215890"/>
      </p:ext>
    </p:extLst>
  </p:cSld>
  <p:clrMapOvr>
    <a:masterClrMapping/>
  </p:clrMapOvr>
  <p:transition spd="slow">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89B3A5E2-5BE5-44FE-A363-CFDF077CD1C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996515"/>
      </p:ext>
    </p:extLst>
  </p:cSld>
  <p:clrMapOvr>
    <a:masterClrMapping/>
  </p:clrMapOvr>
  <p:transition spd="slow">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77DF9D-3BCD-4192-8BD8-AFE7B264BF9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1929901"/>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EEAF2D-4BAF-4B43-A135-6BD653F2DE4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5188865"/>
      </p:ext>
    </p:extLst>
  </p:cSld>
  <p:clrMapOvr>
    <a:masterClrMapping/>
  </p:clrMapOvr>
  <p:transition spd="slow">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150C67-D865-4976-9BD4-F007D87E635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3899611"/>
      </p:ext>
    </p:extLst>
  </p:cSld>
  <p:clrMapOvr>
    <a:masterClrMapping/>
  </p:clrMapOvr>
  <p:transition spd="slow">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74E96E-D64E-47B4-8344-E38B0259335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3473287"/>
      </p:ext>
    </p:extLst>
  </p:cSld>
  <p:clrMapOvr>
    <a:masterClrMapping/>
  </p:clrMapOvr>
  <p:transition spd="slow">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151D20-355D-4BB1-9270-F08C30BA697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4435488"/>
      </p:ext>
    </p:extLst>
  </p:cSld>
  <p:clrMapOvr>
    <a:masterClrMapping/>
  </p:clrMapOvr>
  <p:transition spd="slow">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522F14-58B1-49C0-A9C5-2E3DBA9FD5F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1874248"/>
      </p:ext>
    </p:extLst>
  </p:cSld>
  <p:clrMapOvr>
    <a:masterClrMapping/>
  </p:clrMapOvr>
  <p:transition spd="slow">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C9FB0F-7B2F-4F28-9978-93EE012ADC2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4291980"/>
      </p:ext>
    </p:extLst>
  </p:cSld>
  <p:clrMapOvr>
    <a:masterClrMapping/>
  </p:clrMapOvr>
  <p:transition spd="slow">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966923-4657-4A3C-9957-86301F16AD9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1430887"/>
      </p:ext>
    </p:extLst>
  </p:cSld>
  <p:clrMapOvr>
    <a:masterClrMapping/>
  </p:clrMapOvr>
  <p:transition spd="slow">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07A783-3911-4575-9CD4-12DF915D715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884580"/>
      </p:ext>
    </p:extLst>
  </p:cSld>
  <p:clrMapOvr>
    <a:masterClrMapping/>
  </p:clrMapOvr>
  <p:transition spd="slow">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A3484-D991-4AC8-95A1-EC22F7ED6EC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6819574"/>
      </p:ext>
    </p:extLst>
  </p:cSld>
  <p:clrMapOvr>
    <a:masterClrMapping/>
  </p:clrMapOvr>
  <p:transition spd="slow">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0E9DE1-9B42-45EB-92E9-CE2ECF5B73E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59132761"/>
      </p:ext>
    </p:extLst>
  </p:cSld>
  <p:clrMapOvr>
    <a:masterClrMapping/>
  </p:clrMapOvr>
  <p:transition spd="slow">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568288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w Cen MT" pitchFamily="34" charset="0"/>
              </a:defRPr>
            </a:lvl1pPr>
            <a:lvl2pPr>
              <a:defRPr>
                <a:latin typeface="Tw Cen MT" pitchFamily="34" charset="0"/>
              </a:defRPr>
            </a:lvl2pPr>
            <a:lvl3pPr>
              <a:defRPr>
                <a:latin typeface="Tw Cen MT" pitchFamily="34" charset="0"/>
              </a:defRPr>
            </a:lvl3pPr>
            <a:lvl4pPr>
              <a:defRPr>
                <a:latin typeface="Tw Cen MT" pitchFamily="34" charset="0"/>
              </a:defRPr>
            </a:lvl4pPr>
            <a:lvl5pPr>
              <a:defRPr>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0D0085-0EB6-488A-A018-612DB9A2231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4344054"/>
      </p:ext>
    </p:extLst>
  </p:cSld>
  <p:clrMapOvr>
    <a:masterClrMapping/>
  </p:clrMapOvr>
  <p:transition spd="slow">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B66EE2-0FF6-49C0-8A1C-04EDE4AABF9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9654319"/>
      </p:ext>
    </p:extLst>
  </p:cSld>
  <p:clrMapOvr>
    <a:masterClrMapping/>
  </p:clrMapOvr>
  <p:transition spd="slow">
    <p:rand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7916639"/>
      </p:ext>
    </p:extLst>
  </p:cSld>
  <p:clrMapOvr>
    <a:masterClrMapping/>
  </p:clrMapOvr>
  <p:transition spd="slow">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C354E4F-5338-4F48-AF17-4A352F5147E5}"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011480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CB0E0C0E-044B-4845-B536-D5EB61E6676E}"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9448429"/>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D90B767-8991-443C-97ED-A56B1AA526B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6294083"/>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1439562"/>
      </p:ext>
    </p:extLst>
  </p:cSld>
  <p:clrMapOvr>
    <a:masterClrMapping/>
  </p:clrMapOvr>
  <p:transition spd="slow">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F6ED38CA-9355-4BFA-B917-68449A3236EC}"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7917575"/>
      </p:ext>
    </p:extLst>
  </p:cSld>
  <p:clrMapOvr>
    <a:masterClrMapping/>
  </p:clrMapOvr>
  <p:transition spd="slow">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89FAE-A1C0-4EB7-83D0-21D68259AF4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9593616"/>
      </p:ext>
    </p:extLst>
  </p:cSld>
  <p:clrMapOvr>
    <a:masterClrMapping/>
  </p:clrMapOvr>
  <p:transition spd="slow">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70C1CE-3D28-4D38-AB8F-1DC0E271FE5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0406805"/>
      </p:ext>
    </p:extLst>
  </p:cSld>
  <p:clrMapOvr>
    <a:masterClrMapping/>
  </p:clrMapOvr>
  <p:transition spd="slow">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164C94-8085-4299-A69A-4AC341C055C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3276981"/>
      </p:ext>
    </p:extLst>
  </p:cSld>
  <p:clrMapOvr>
    <a:masterClrMapping/>
  </p:clrMapOvr>
  <p:transition spd="slow">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1233D8-253C-4437-8FE0-D01577736EB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237013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93B720-C118-40FD-95FB-1E663FE096A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1043042"/>
      </p:ext>
    </p:extLst>
  </p:cSld>
  <p:clrMapOvr>
    <a:masterClrMapping/>
  </p:clrMapOvr>
  <p:transition spd="slow">
    <p:rand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24992E-FF23-4730-8F34-DBF8377FBB3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1405218"/>
      </p:ext>
    </p:extLst>
  </p:cSld>
  <p:clrMapOvr>
    <a:masterClrMapping/>
  </p:clrMapOvr>
  <p:transition spd="slow">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47C58B-1015-407D-87A3-1279590308E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6299304"/>
      </p:ext>
    </p:extLst>
  </p:cSld>
  <p:clrMapOvr>
    <a:masterClrMapping/>
  </p:clrMapOvr>
  <p:transition spd="slow">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73AD97-E8D9-4180-96FC-8FFB1B675A1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7371472"/>
      </p:ext>
    </p:extLst>
  </p:cSld>
  <p:clrMapOvr>
    <a:masterClrMapping/>
  </p:clrMapOvr>
  <p:transition spd="slow">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A1DB80-EA2F-42CA-996D-092218C5C82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3810212"/>
      </p:ext>
    </p:extLst>
  </p:cSld>
  <p:clrMapOvr>
    <a:masterClrMapping/>
  </p:clrMapOvr>
  <p:transition spd="slow">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ECAFC4-7374-4098-81FB-C78BB9CCF40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309929"/>
      </p:ext>
    </p:extLst>
  </p:cSld>
  <p:clrMapOvr>
    <a:masterClrMapping/>
  </p:clrMapOvr>
  <p:transition spd="slow">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BCBBB6-7FB4-48F7-9E19-04A80D99F02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1462332"/>
      </p:ext>
    </p:extLst>
  </p:cSld>
  <p:clrMapOvr>
    <a:masterClrMapping/>
  </p:clrMapOvr>
  <p:transition spd="slow">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3642264"/>
      </p:ext>
    </p:extLst>
  </p:cSld>
  <p:clrMapOvr>
    <a:masterClrMapping/>
  </p:clrMapOvr>
  <p:transition spd="slow">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6391585"/>
      </p:ext>
    </p:extLst>
  </p:cSld>
  <p:clrMapOvr>
    <a:masterClrMapping/>
  </p:clrMapOvr>
  <p:transition spd="slow">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56BE7A6F-E970-4E06-BAC2-6B8157A7FDCB}"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4419875"/>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C8223407-6CB0-4AAE-83D3-3B891BB8F62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50181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A9B56A-3F24-4B22-8F90-D3E3BCC3C4B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6524843"/>
      </p:ext>
    </p:extLst>
  </p:cSld>
  <p:clrMapOvr>
    <a:masterClrMapping/>
  </p:clrMapOvr>
  <p:transition spd="slow">
    <p:rand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A08F921D-B5A5-42BF-B9C2-8B69C4A117D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573811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736768"/>
      </p:ext>
    </p:extLst>
  </p:cSld>
  <p:clrMapOvr>
    <a:masterClrMapping/>
  </p:clrMapOvr>
  <p:transition spd="slow">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A977AB50-D880-462A-BF33-2AEF7C8F89B9}"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9870783"/>
      </p:ext>
    </p:extLst>
  </p:cSld>
  <p:clrMapOvr>
    <a:masterClrMapping/>
  </p:clrMapOvr>
  <p:transition spd="slow">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CBD3A8-170F-46A5-B66B-72CD323C002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13992846"/>
      </p:ext>
    </p:extLst>
  </p:cSld>
  <p:clrMapOvr>
    <a:masterClrMapping/>
  </p:clrMapOvr>
  <p:transition spd="slow">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E3A4B1-5450-4892-B0EC-131216E32DC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429579"/>
      </p:ext>
    </p:extLst>
  </p:cSld>
  <p:clrMapOvr>
    <a:masterClrMapping/>
  </p:clrMapOvr>
  <p:transition spd="slow">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04BEFA-BDA6-470B-8EB0-066F3A058A0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2070168"/>
      </p:ext>
    </p:extLst>
  </p:cSld>
  <p:clrMapOvr>
    <a:masterClrMapping/>
  </p:clrMapOvr>
  <p:transition spd="slow">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5D9DF2-D6E2-4DE2-B6C6-C2C850031C6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8805339"/>
      </p:ext>
    </p:extLst>
  </p:cSld>
  <p:clrMapOvr>
    <a:masterClrMapping/>
  </p:clrMapOvr>
  <p:transition spd="slow">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C994EE-9197-4D7E-9730-8E6C02EFD7E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082719"/>
      </p:ext>
    </p:extLst>
  </p:cSld>
  <p:clrMapOvr>
    <a:masterClrMapping/>
  </p:clrMapOvr>
  <p:transition spd="slow">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31F9B4-2FDB-41A0-8D00-548AD33B4B5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4498145"/>
      </p:ext>
    </p:extLst>
  </p:cSld>
  <p:clrMapOvr>
    <a:masterClrMapping/>
  </p:clrMapOvr>
  <p:transition spd="slow">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06ABCA-11EA-43E8-99D5-B8687765584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0762168"/>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8F7033-C178-476E-BE87-0A0088887C0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6384306"/>
      </p:ext>
    </p:extLst>
  </p:cSld>
  <p:clrMapOvr>
    <a:masterClrMapping/>
  </p:clrMapOvr>
  <p:transition spd="slow">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7F0EE9-BFD3-4321-BA11-F869CF2E544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1506084"/>
      </p:ext>
    </p:extLst>
  </p:cSld>
  <p:clrMapOvr>
    <a:masterClrMapping/>
  </p:clrMapOvr>
  <p:transition spd="slow">
    <p:rand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41790-4E5D-4AFC-BD95-4ACA921A40D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0665616"/>
      </p:ext>
    </p:extLst>
  </p:cSld>
  <p:clrMapOvr>
    <a:masterClrMapping/>
  </p:clrMapOvr>
  <p:transition spd="slow">
    <p:rand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CE8384-2AE4-4AD5-8F70-63E44147303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1544293"/>
      </p:ext>
    </p:extLst>
  </p:cSld>
  <p:clrMapOvr>
    <a:masterClrMapping/>
  </p:clrMapOvr>
  <p:transition spd="slow">
    <p:rand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8338883"/>
      </p:ext>
    </p:extLst>
  </p:cSld>
  <p:clrMapOvr>
    <a:masterClrMapping/>
  </p:clrMapOvr>
  <p:transition spd="slow">
    <p:rand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9533515"/>
      </p:ext>
    </p:extLst>
  </p:cSld>
  <p:clrMapOvr>
    <a:masterClrMapping/>
  </p:clrMapOvr>
  <p:transition spd="slow">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70C10EF-E647-45C7-8795-C6705D70D0DB}"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3219215"/>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ACC42CF-2DE5-4210-92FE-629762A8654C}"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521106"/>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1D2618BA-3DF6-430B-9D82-6B449311FFF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3574501"/>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0627205"/>
      </p:ext>
    </p:extLst>
  </p:cSld>
  <p:clrMapOvr>
    <a:masterClrMapping/>
  </p:clrMapOvr>
  <p:transition spd="slow">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5FF7CABD-4F9D-4E04-9D46-123807E1045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4945905"/>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63F374-A0AD-499E-AFDD-39D0F7BE21D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8740054"/>
      </p:ext>
    </p:extLst>
  </p:cSld>
  <p:clrMapOvr>
    <a:masterClrMapping/>
  </p:clrMapOvr>
  <p:transition spd="slow">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3A39F5-336A-43E5-B740-55A5E4AB08A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788794"/>
      </p:ext>
    </p:extLst>
  </p:cSld>
  <p:clrMapOvr>
    <a:masterClrMapping/>
  </p:clrMapOvr>
  <p:transition spd="slow">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E57850-08BA-4F6B-933A-151044B6D19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5655432"/>
      </p:ext>
    </p:extLst>
  </p:cSld>
  <p:clrMapOvr>
    <a:masterClrMapping/>
  </p:clrMapOvr>
  <p:transition spd="slow">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BC72D0-EAF7-436A-B5B6-EFA3844B5F3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9700736"/>
      </p:ext>
    </p:extLst>
  </p:cSld>
  <p:clrMapOvr>
    <a:masterClrMapping/>
  </p:clrMapOvr>
  <p:transition spd="slow">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C15213-449F-432B-980B-9942F974198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8530124"/>
      </p:ext>
    </p:extLst>
  </p:cSld>
  <p:clrMapOvr>
    <a:masterClrMapping/>
  </p:clrMapOvr>
  <p:transition spd="slow">
    <p:rand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BAA80A-8680-4A98-8919-08A207E5FD0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4674486"/>
      </p:ext>
    </p:extLst>
  </p:cSld>
  <p:clrMapOvr>
    <a:masterClrMapping/>
  </p:clrMapOvr>
  <p:transition spd="slow">
    <p:rand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69D0B9-07E0-420C-A8BF-1DF17BBA765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0172981"/>
      </p:ext>
    </p:extLst>
  </p:cSld>
  <p:clrMapOvr>
    <a:masterClrMapping/>
  </p:clrMapOvr>
  <p:transition spd="slow">
    <p:rand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AC4AD5-AC93-4367-8FA2-E23FEABB874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6231044"/>
      </p:ext>
    </p:extLst>
  </p:cSld>
  <p:clrMapOvr>
    <a:masterClrMapping/>
  </p:clrMapOvr>
  <p:transition spd="slow">
    <p:rand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C940C4-6C2F-4950-B496-D3AD5361558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6079414"/>
      </p:ext>
    </p:extLst>
  </p:cSld>
  <p:clrMapOvr>
    <a:masterClrMapping/>
  </p:clrMapOvr>
  <p:transition spd="slow">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0B14C0-20B9-4760-A908-392A2883407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5672249"/>
      </p:ext>
    </p:extLst>
  </p:cSld>
  <p:clrMapOvr>
    <a:masterClrMapping/>
  </p:clrMapOvr>
  <p:transition spd="slow">
    <p:rand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9CC679-459A-4527-8182-AE871C6563F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4271470"/>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CA9596-F8C9-472C-B8DF-DED0D6C904F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8287226"/>
      </p:ext>
    </p:extLst>
  </p:cSld>
  <p:clrMapOvr>
    <a:masterClrMapping/>
  </p:clrMapOvr>
  <p:transition spd="slow">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1026719"/>
      </p:ext>
    </p:extLst>
  </p:cSld>
  <p:clrMapOvr>
    <a:masterClrMapping/>
  </p:clrMapOvr>
  <p:transition spd="slow">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2040075"/>
      </p:ext>
    </p:extLst>
  </p:cSld>
  <p:clrMapOvr>
    <a:masterClrMapping/>
  </p:clrMapOvr>
  <p:transition spd="slow">
    <p:rand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96162729-D69E-4D1E-B980-C10A7EE0BB3E}"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617519"/>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1AE19119-CC9D-4B54-97CD-DF9F16BFFB7E}"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5147199"/>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2F3FEA8-C5AF-4324-8210-4BEE11C4937D}"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962570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81704944"/>
      </p:ext>
    </p:extLst>
  </p:cSld>
  <p:clrMapOvr>
    <a:masterClrMapping/>
  </p:clrMapOvr>
  <p:transition spd="slow">
    <p:rand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CD8AE962-7A23-48A2-983F-399025BF021D}"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3350724"/>
      </p:ext>
    </p:extLst>
  </p:cSld>
  <p:clrMapOvr>
    <a:masterClrMapping/>
  </p:clrMapOvr>
  <p:transition spd="slow">
    <p:rand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3F587-1AAD-41E4-8B8B-74312CCA5DB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879208"/>
      </p:ext>
    </p:extLst>
  </p:cSld>
  <p:clrMapOvr>
    <a:masterClrMapping/>
  </p:clrMapOvr>
  <p:transition spd="slow">
    <p:rand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5B8E6C-D638-407E-941B-9846D33918C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8674092"/>
      </p:ext>
    </p:extLst>
  </p:cSld>
  <p:clrMapOvr>
    <a:masterClrMapping/>
  </p:clrMapOvr>
  <p:transition spd="slow">
    <p:rand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0D0281-189E-42CF-B8F0-4532A164817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35537"/>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672D8C-49EF-4AB4-94E1-676880F414A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897585"/>
      </p:ext>
    </p:extLst>
  </p:cSld>
  <p:clrMapOvr>
    <a:masterClrMapping/>
  </p:clrMapOvr>
  <p:transition spd="slow">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136778-A885-46CC-AD01-C7F481133B3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037351"/>
      </p:ext>
    </p:extLst>
  </p:cSld>
  <p:clrMapOvr>
    <a:masterClrMapping/>
  </p:clrMapOvr>
  <p:transition spd="slow">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5A7767-9C2F-49D0-A91E-289422915EC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8879368"/>
      </p:ext>
    </p:extLst>
  </p:cSld>
  <p:clrMapOvr>
    <a:masterClrMapping/>
  </p:clrMapOvr>
  <p:transition spd="slow">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5CC444-ED84-4EA4-AE7B-67E2F7A344D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517490"/>
      </p:ext>
    </p:extLst>
  </p:cSld>
  <p:clrMapOvr>
    <a:masterClrMapping/>
  </p:clrMapOvr>
  <p:transition spd="slow">
    <p:rand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111161-619A-475D-AC34-37CC731F1EF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4947135"/>
      </p:ext>
    </p:extLst>
  </p:cSld>
  <p:clrMapOvr>
    <a:masterClrMapping/>
  </p:clrMapOvr>
  <p:transition spd="slow">
    <p:rand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07152-FA4B-4562-A441-E818654297C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1111916"/>
      </p:ext>
    </p:extLst>
  </p:cSld>
  <p:clrMapOvr>
    <a:masterClrMapping/>
  </p:clrMapOvr>
  <p:transition spd="slow">
    <p:rand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0B31AE-B0A5-48F2-A142-D58E5419116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4803401"/>
      </p:ext>
    </p:extLst>
  </p:cSld>
  <p:clrMapOvr>
    <a:masterClrMapping/>
  </p:clrMapOvr>
  <p:transition spd="slow">
    <p:rand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9E82AC-89BD-4C7C-93BF-29D45D15DC1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1888265"/>
      </p:ext>
    </p:extLst>
  </p:cSld>
  <p:clrMapOvr>
    <a:masterClrMapping/>
  </p:clrMapOvr>
  <p:transition spd="slow">
    <p:rand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5713016"/>
      </p:ext>
    </p:extLst>
  </p:cSld>
  <p:clrMapOvr>
    <a:masterClrMapping/>
  </p:clrMapOvr>
  <p:transition spd="slow">
    <p:rand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5277379"/>
      </p:ext>
    </p:extLst>
  </p:cSld>
  <p:clrMapOvr>
    <a:masterClrMapping/>
  </p:clrMapOvr>
  <p:transition spd="slow">
    <p:rand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91CD2D8-6F57-43D7-ABB6-6F570E57C9D5}"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991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4908BF-1D9E-46ED-B92D-88CAFBA23B9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7951269"/>
      </p:ext>
    </p:extLst>
  </p:cSld>
  <p:clrMapOvr>
    <a:masterClrMapping/>
  </p:clrMapOvr>
  <p:transition spd="slow">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C6EF3364-FB62-4786-B8F4-66AFA230A9EA}"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6504467"/>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881E6C1-F956-496E-A491-9A75EC98DF8A}"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575970"/>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5712810"/>
      </p:ext>
    </p:extLst>
  </p:cSld>
  <p:clrMapOvr>
    <a:masterClrMapping/>
  </p:clrMapOvr>
  <p:transition spd="slow">
    <p:rand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A055B7C1-220A-4ADE-8273-C5652FBBF4BF}"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0456798"/>
      </p:ext>
    </p:extLst>
  </p:cSld>
  <p:clrMapOvr>
    <a:masterClrMapping/>
  </p:clrMapOvr>
  <p:transition spd="slow">
    <p:rand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9052C-C160-405A-B0CD-FB043303147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5066366"/>
      </p:ext>
    </p:extLst>
  </p:cSld>
  <p:clrMapOvr>
    <a:masterClrMapping/>
  </p:clrMapOvr>
  <p:transition spd="slow">
    <p:rand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1F35FF-5D3F-4DEE-A001-B20427BC746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7239652"/>
      </p:ext>
    </p:extLst>
  </p:cSld>
  <p:clrMapOvr>
    <a:masterClrMapping/>
  </p:clrMapOvr>
  <p:transition spd="slow">
    <p:rand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60AD6D-42F8-4D3F-BB78-02D3D9CD83A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9193420"/>
      </p:ext>
    </p:extLst>
  </p:cSld>
  <p:clrMapOvr>
    <a:masterClrMapping/>
  </p:clrMapOvr>
  <p:transition spd="slow">
    <p:rand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29A08C-3888-46B8-AD3F-3E07F57B78A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013428"/>
      </p:ext>
    </p:extLst>
  </p:cSld>
  <p:clrMapOvr>
    <a:masterClrMapping/>
  </p:clrMapOvr>
  <p:transition spd="slow">
    <p:rand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AA3D50-68FF-4015-B73E-5E805FA2565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0241386"/>
      </p:ext>
    </p:extLst>
  </p:cSld>
  <p:clrMapOvr>
    <a:masterClrMapping/>
  </p:clrMapOvr>
  <p:transition spd="slow">
    <p:rand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AF9F43-860B-417A-B243-6687C241F75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3230383"/>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4DC884-7013-4866-B1A1-AB5E6A847A7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3795067"/>
      </p:ext>
    </p:extLst>
  </p:cSld>
  <p:clrMapOvr>
    <a:masterClrMapping/>
  </p:clrMapOvr>
  <p:transition spd="slow">
    <p:rand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32DA4-04BB-4FF4-BDE2-6A3C55A5816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2654906"/>
      </p:ext>
    </p:extLst>
  </p:cSld>
  <p:clrMapOvr>
    <a:masterClrMapping/>
  </p:clrMapOvr>
  <p:transition spd="slow">
    <p:rand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D16172-F5CE-4394-BCAD-736577EC805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1000601"/>
      </p:ext>
    </p:extLst>
  </p:cSld>
  <p:clrMapOvr>
    <a:masterClrMapping/>
  </p:clrMapOvr>
  <p:transition spd="slow">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5F23BF-ABF2-4C88-8B22-2897885D872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607866"/>
      </p:ext>
    </p:extLst>
  </p:cSld>
  <p:clrMapOvr>
    <a:masterClrMapping/>
  </p:clrMapOvr>
  <p:transition spd="slow">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281962-4D33-48F8-B67D-F7D18976D37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4778121"/>
      </p:ext>
    </p:extLst>
  </p:cSld>
  <p:clrMapOvr>
    <a:masterClrMapping/>
  </p:clrMapOvr>
  <p:transition spd="slow">
    <p:rand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4044719"/>
      </p:ext>
    </p:extLst>
  </p:cSld>
  <p:clrMapOvr>
    <a:masterClrMapping/>
  </p:clrMapOvr>
  <p:transition spd="slow">
    <p:rand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7965358"/>
      </p:ext>
    </p:extLst>
  </p:cSld>
  <p:clrMapOvr>
    <a:masterClrMapping/>
  </p:clrMapOvr>
  <p:transition spd="slow">
    <p:rand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C99E126-9E90-467A-A60C-62EDC0AAE798}"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6372361"/>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3A1EFCE-5D0B-4A02-897A-5138D2636588}"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5336833"/>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9871B21-591E-4FEC-BF05-8414B13E5C3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8272539"/>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477258"/>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2337059"/>
      </p:ext>
    </p:extLst>
  </p:cSld>
  <p:clrMapOvr>
    <a:masterClrMapping/>
  </p:clrMapOvr>
  <p:transition spd="slow">
    <p:rand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83628DF2-35AE-4A51-8FC1-C359154DBEBC}"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8800147"/>
      </p:ext>
    </p:extLst>
  </p:cSld>
  <p:clrMapOvr>
    <a:masterClrMapping/>
  </p:clrMapOvr>
  <p:transition spd="slow">
    <p:rand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79C48A-15AB-4FA3-B634-E783C1BD3A5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8747117"/>
      </p:ext>
    </p:extLst>
  </p:cSld>
  <p:clrMapOvr>
    <a:masterClrMapping/>
  </p:clrMapOvr>
  <p:transition spd="slow">
    <p:rand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3D95D5-3766-46E3-9CC3-56879E6C953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942063"/>
      </p:ext>
    </p:extLst>
  </p:cSld>
  <p:clrMapOvr>
    <a:masterClrMapping/>
  </p:clrMapOvr>
  <p:transition spd="slow">
    <p:rand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76552C-FCA3-4EE4-8EA2-71BEE41EF3F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6146710"/>
      </p:ext>
    </p:extLst>
  </p:cSld>
  <p:clrMapOvr>
    <a:masterClrMapping/>
  </p:clrMapOvr>
  <p:transition spd="slow">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F2FD9A-DEA8-4A90-9298-23EAFFC5CEE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4741723"/>
      </p:ext>
    </p:extLst>
  </p:cSld>
  <p:clrMapOvr>
    <a:masterClrMapping/>
  </p:clrMapOvr>
  <p:transition spd="slow">
    <p:rand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ADD86D-3828-4741-A8E4-5B34F5C7165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2976702"/>
      </p:ext>
    </p:extLst>
  </p:cSld>
  <p:clrMapOvr>
    <a:masterClrMapping/>
  </p:clrMapOvr>
  <p:transition spd="slow">
    <p:rand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3B7DBF-4A82-4CC7-9299-972188D5489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7019017"/>
      </p:ext>
    </p:extLst>
  </p:cSld>
  <p:clrMapOvr>
    <a:masterClrMapping/>
  </p:clrMapOvr>
  <p:transition spd="slow">
    <p:rand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9A5659-40DF-4084-93B4-4AD7888D528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6999445"/>
      </p:ext>
    </p:extLst>
  </p:cSld>
  <p:clrMapOvr>
    <a:masterClrMapping/>
  </p:clrMapOvr>
  <p:transition spd="slow">
    <p:rand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DB5B13-5562-4C7F-BF98-418F556EB7F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9092172"/>
      </p:ext>
    </p:extLst>
  </p:cSld>
  <p:clrMapOvr>
    <a:masterClrMapping/>
  </p:clrMapOvr>
  <p:transition spd="slow">
    <p:rand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254D0B-758C-45A1-9EBB-B5B6C09A34F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3821203"/>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864CD7-7EBE-4BBC-9161-13FAD57C8A1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48212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4152242"/>
      </p:ext>
    </p:extLst>
  </p:cSld>
  <p:clrMapOvr>
    <a:masterClrMapping/>
  </p:clrMapOvr>
  <p:transition spd="slow">
    <p:rand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A7C85-ED35-4B8F-A31C-E321A5A3990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0920512"/>
      </p:ext>
    </p:extLst>
  </p:cSld>
  <p:clrMapOvr>
    <a:masterClrMapping/>
  </p:clrMapOvr>
  <p:transition spd="slow">
    <p:random/>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8704414"/>
      </p:ext>
    </p:extLst>
  </p:cSld>
  <p:clrMapOvr>
    <a:masterClrMapping/>
  </p:clrMapOvr>
  <p:transition spd="slow">
    <p:random/>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1973119"/>
      </p:ext>
    </p:extLst>
  </p:cSld>
  <p:clrMapOvr>
    <a:masterClrMapping/>
  </p:clrMapOvr>
  <p:transition spd="slow">
    <p:random/>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9B66164-991F-47FB-88C0-2B079DA48A5C}"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180885"/>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A967E38-DE37-4DDC-B038-6BF7695D373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0096142"/>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F7CFFAF-CDAE-48B9-A858-FB34977A744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6488389"/>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8204399"/>
      </p:ext>
    </p:extLst>
  </p:cSld>
  <p:clrMapOvr>
    <a:masterClrMapping/>
  </p:clrMapOvr>
  <p:transition spd="slow">
    <p:random/>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E33AEDC2-E02C-4653-A6D2-9FCA27D2E86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703547"/>
      </p:ext>
    </p:extLst>
  </p:cSld>
  <p:clrMapOvr>
    <a:masterClrMapping/>
  </p:clrMapOvr>
  <p:transition spd="slow">
    <p:random/>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25F7E5-417E-4044-9DA0-FE9775AB911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5435982"/>
      </p:ext>
    </p:extLst>
  </p:cSld>
  <p:clrMapOvr>
    <a:masterClrMapping/>
  </p:clrMapOvr>
  <p:transition spd="slow">
    <p:random/>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532790-C957-4838-95F5-BF22FD52A7C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8970467"/>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DBA8C04-844B-4827-AACE-8BEE25D81AB8}"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3539500"/>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E4D5FB-F2F4-439C-ACB2-9A0873F403F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64714"/>
      </p:ext>
    </p:extLst>
  </p:cSld>
  <p:clrMapOvr>
    <a:masterClrMapping/>
  </p:clrMapOvr>
  <p:transition spd="slow">
    <p:random/>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BE5C8D-62EB-48B9-AFE2-0D67AF9F9C7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0094846"/>
      </p:ext>
    </p:extLst>
  </p:cSld>
  <p:clrMapOvr>
    <a:masterClrMapping/>
  </p:clrMapOvr>
  <p:transition spd="slow">
    <p:random/>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481373-01E9-46F8-B72D-9CA1181BBC0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401343"/>
      </p:ext>
    </p:extLst>
  </p:cSld>
  <p:clrMapOvr>
    <a:masterClrMapping/>
  </p:clrMapOvr>
  <p:transition spd="slow">
    <p:random/>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545273-C7A2-4830-80F4-2394560F9B7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93991"/>
      </p:ext>
    </p:extLst>
  </p:cSld>
  <p:clrMapOvr>
    <a:masterClrMapping/>
  </p:clrMapOvr>
  <p:transition spd="slow">
    <p:random/>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C05EA1-6067-4238-A530-1FCDECA8EA9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6074071"/>
      </p:ext>
    </p:extLst>
  </p:cSld>
  <p:clrMapOvr>
    <a:masterClrMapping/>
  </p:clrMapOvr>
  <p:transition spd="slow">
    <p:random/>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561E83-83DA-4865-A545-7BACAFF0CC9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5706506"/>
      </p:ext>
    </p:extLst>
  </p:cSld>
  <p:clrMapOvr>
    <a:masterClrMapping/>
  </p:clrMapOvr>
  <p:transition spd="slow">
    <p:random/>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B70BB2-8CB1-4F64-9A11-D825BCBD340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0309864"/>
      </p:ext>
    </p:extLst>
  </p:cSld>
  <p:clrMapOvr>
    <a:masterClrMapping/>
  </p:clrMapOvr>
  <p:transition spd="slow">
    <p:random/>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5F5A7-CE2B-4EFD-86A8-55E022B0B9B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2199419"/>
      </p:ext>
    </p:extLst>
  </p:cSld>
  <p:clrMapOvr>
    <a:masterClrMapping/>
  </p:clrMapOvr>
  <p:transition spd="slow">
    <p:random/>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8009240"/>
      </p:ext>
    </p:extLst>
  </p:cSld>
  <p:clrMapOvr>
    <a:masterClrMapping/>
  </p:clrMapOvr>
  <p:transition spd="slow">
    <p:random/>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4538844"/>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59FC1CFB-7DCD-4E6A-B0DC-859BA2B61DF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2943508"/>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5A670C2-DCC7-4F8F-9A9D-C639EDCF658A}"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1584924"/>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9A3C2888-04C0-48D6-ACE5-8F6975AF2AF0}"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7537160"/>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23FFBAC-0F0E-453A-A1B4-D1D56C6C7BD0}"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6915570"/>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96242"/>
      </p:ext>
    </p:extLst>
  </p:cSld>
  <p:clrMapOvr>
    <a:masterClrMapping/>
  </p:clrMapOvr>
  <p:transition spd="slow">
    <p:random/>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C58B4E84-B4BB-4AB1-84FB-48603DACE57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6419984"/>
      </p:ext>
    </p:extLst>
  </p:cSld>
  <p:clrMapOvr>
    <a:masterClrMapping/>
  </p:clrMapOvr>
  <p:transition spd="slow">
    <p:random/>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E2070-D958-4F03-A3DF-7AA1373B757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9150807"/>
      </p:ext>
    </p:extLst>
  </p:cSld>
  <p:clrMapOvr>
    <a:masterClrMapping/>
  </p:clrMapOvr>
  <p:transition spd="slow">
    <p:random/>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7E1987-FC09-4F87-A7BC-095AF170D2F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952500"/>
      </p:ext>
    </p:extLst>
  </p:cSld>
  <p:clrMapOvr>
    <a:masterClrMapping/>
  </p:clrMapOvr>
  <p:transition spd="slow">
    <p:random/>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6920A9-16A4-44D9-AC9C-547A03F41B5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3038364"/>
      </p:ext>
    </p:extLst>
  </p:cSld>
  <p:clrMapOvr>
    <a:masterClrMapping/>
  </p:clrMapOvr>
  <p:transition spd="slow">
    <p:random/>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77E519-8D8B-48E6-8E92-E6A33556B0D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4430130"/>
      </p:ext>
    </p:extLst>
  </p:cSld>
  <p:clrMapOvr>
    <a:masterClrMapping/>
  </p:clrMapOvr>
  <p:transition spd="slow">
    <p:random/>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B0F2FB-0E35-4627-8A02-08989FB5D6E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9319658"/>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31B64F1-E0AE-4B6B-8FF2-EBFB782FD969}"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7442462"/>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0BA161-7EBD-4D3D-9FF0-4D569ED3946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9066972"/>
      </p:ext>
    </p:extLst>
  </p:cSld>
  <p:clrMapOvr>
    <a:masterClrMapping/>
  </p:clrMapOvr>
  <p:transition spd="slow">
    <p:random/>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5F0BE2-408E-44FA-83B7-8FBC0F23C66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4046891"/>
      </p:ext>
    </p:extLst>
  </p:cSld>
  <p:clrMapOvr>
    <a:masterClrMapping/>
  </p:clrMapOvr>
  <p:transition spd="slow">
    <p:random/>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EE0394-37E6-4291-A967-16FDDEC50F4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124266"/>
      </p:ext>
    </p:extLst>
  </p:cSld>
  <p:clrMapOvr>
    <a:masterClrMapping/>
  </p:clrMapOvr>
  <p:transition spd="slow">
    <p:random/>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5A6F76-21C3-4968-8D87-2043A566F0E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4182674"/>
      </p:ext>
    </p:extLst>
  </p:cSld>
  <p:clrMapOvr>
    <a:masterClrMapping/>
  </p:clrMapOvr>
  <p:transition spd="slow">
    <p:rand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725759-0150-4007-9AC8-9089AFD565F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6227973"/>
      </p:ext>
    </p:extLst>
  </p:cSld>
  <p:clrMapOvr>
    <a:masterClrMapping/>
  </p:clrMapOvr>
  <p:transition spd="slow">
    <p:random/>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1093038"/>
      </p:ext>
    </p:extLst>
  </p:cSld>
  <p:clrMapOvr>
    <a:masterClrMapping/>
  </p:clrMapOvr>
  <p:transition spd="slow">
    <p:random/>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0126472"/>
      </p:ext>
    </p:extLst>
  </p:cSld>
  <p:clrMapOvr>
    <a:masterClrMapping/>
  </p:clrMapOvr>
  <p:transition spd="slow">
    <p:random/>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2037FBF-BA27-4B62-88E6-4E93510AD13A}"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3350461"/>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C07B1C8-B6F7-4FD1-A95D-1F6B83625D38}"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3410307"/>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5D4DB815-36F3-4184-91E0-8AC8ADC472C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37725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2021280"/>
      </p:ext>
    </p:extLst>
  </p:cSld>
  <p:clrMapOvr>
    <a:masterClrMapping/>
  </p:clrMapOvr>
  <p:transition spd="slow">
    <p:random/>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340681"/>
      </p:ext>
    </p:extLst>
  </p:cSld>
  <p:clrMapOvr>
    <a:masterClrMapping/>
  </p:clrMapOvr>
  <p:transition spd="slow">
    <p:random/>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93BB2E3C-4893-47AA-89A5-F858A5D07F70}"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5949407"/>
      </p:ext>
    </p:extLst>
  </p:cSld>
  <p:clrMapOvr>
    <a:masterClrMapping/>
  </p:clrMapOvr>
  <p:transition spd="slow">
    <p:random/>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1E291B-E338-4B6F-BB1F-11B01AA6829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3950985"/>
      </p:ext>
    </p:extLst>
  </p:cSld>
  <p:clrMapOvr>
    <a:masterClrMapping/>
  </p:clrMapOvr>
  <p:transition spd="slow">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A053B1-4659-4639-B9FB-CAD2BC5E1C5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808451"/>
      </p:ext>
    </p:extLst>
  </p:cSld>
  <p:clrMapOvr>
    <a:masterClrMapping/>
  </p:clrMapOvr>
  <p:transition spd="slow">
    <p:random/>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60B18A-C837-49AF-AE8B-9FDBD273E64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2386167"/>
      </p:ext>
    </p:extLst>
  </p:cSld>
  <p:clrMapOvr>
    <a:masterClrMapping/>
  </p:clrMapOvr>
  <p:transition spd="slow">
    <p:random/>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1012C-4248-4664-AC2B-831A6DAEC26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450661"/>
      </p:ext>
    </p:extLst>
  </p:cSld>
  <p:clrMapOvr>
    <a:masterClrMapping/>
  </p:clrMapOvr>
  <p:transition spd="slow">
    <p:random/>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C0A553-DCEA-4773-97FF-7E7561A7C16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8423925"/>
      </p:ext>
    </p:extLst>
  </p:cSld>
  <p:clrMapOvr>
    <a:masterClrMapping/>
  </p:clrMapOvr>
  <p:transition spd="slow">
    <p:random/>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D1B5F1-71A1-45BC-A025-832B7C7AEC9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0831308"/>
      </p:ext>
    </p:extLst>
  </p:cSld>
  <p:clrMapOvr>
    <a:masterClrMapping/>
  </p:clrMapOvr>
  <p:transition spd="slow">
    <p:random/>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ECFA4A-479E-4DF2-A871-83D7091F596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123442"/>
      </p:ext>
    </p:extLst>
  </p:cSld>
  <p:clrMapOvr>
    <a:masterClrMapping/>
  </p:clrMapOvr>
  <p:transition spd="slow">
    <p:random/>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BEC0BD-8A4D-4333-B3AB-56A99E1C848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9006272"/>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43CCE51B-D4DB-4850-B7A1-217799BEEB38}"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6300621"/>
      </p:ext>
    </p:extLst>
  </p:cSld>
  <p:clrMapOvr>
    <a:masterClrMapping/>
  </p:clrMapOvr>
  <p:transition spd="slow">
    <p:random/>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DF80F-E3BA-42FE-80F3-BEC8FD54D6A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399542"/>
      </p:ext>
    </p:extLst>
  </p:cSld>
  <p:clrMapOvr>
    <a:masterClrMapping/>
  </p:clrMapOvr>
  <p:transition spd="slow">
    <p:random/>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E4583C-87EF-400C-9658-1BD2DD2C4A9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7563310"/>
      </p:ext>
    </p:extLst>
  </p:cSld>
  <p:clrMapOvr>
    <a:masterClrMapping/>
  </p:clrMapOvr>
  <p:transition spd="slow">
    <p:random/>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2378583"/>
      </p:ext>
    </p:extLst>
  </p:cSld>
  <p:clrMapOvr>
    <a:masterClrMapping/>
  </p:clrMapOvr>
  <p:transition spd="slow">
    <p:random/>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0949136"/>
      </p:ext>
    </p:extLst>
  </p:cSld>
  <p:clrMapOvr>
    <a:masterClrMapping/>
  </p:clrMapOvr>
  <p:transition spd="slow">
    <p:random/>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7214F77A-8B47-430C-B814-BA0C3C58CF21}"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4499349"/>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444183C-21A3-4D0C-BB0B-414C72907B70}"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3695457"/>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043BBAC-B514-4F76-9FC2-974BF074A9DA}"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76861485"/>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8524004"/>
      </p:ext>
    </p:extLst>
  </p:cSld>
  <p:clrMapOvr>
    <a:masterClrMapping/>
  </p:clrMapOvr>
  <p:transition spd="slow">
    <p:random/>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A712679D-178C-4729-A971-8AF090F1B12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7706824"/>
      </p:ext>
    </p:extLst>
  </p:cSld>
  <p:clrMapOvr>
    <a:masterClrMapping/>
  </p:clrMapOvr>
  <p:transition spd="slow">
    <p:random/>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FA4A46-BB20-4BF2-AA5A-10379518F0C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821159"/>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w Cen MT" pitchFamily="34" charset="0"/>
              </a:defRPr>
            </a:lvl1pPr>
            <a:lvl2pPr>
              <a:defRPr>
                <a:latin typeface="Tw Cen MT" pitchFamily="34" charset="0"/>
              </a:defRPr>
            </a:lvl2pPr>
            <a:lvl3pPr>
              <a:defRPr>
                <a:latin typeface="Tw Cen MT" pitchFamily="34" charset="0"/>
              </a:defRPr>
            </a:lvl3pPr>
            <a:lvl4pPr>
              <a:defRPr>
                <a:latin typeface="Tw Cen MT" pitchFamily="34" charset="0"/>
              </a:defRPr>
            </a:lvl4pPr>
            <a:lvl5pPr>
              <a:defRPr>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D3D6AE-C111-49B5-9C46-D2F2148BD03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5311846"/>
      </p:ext>
    </p:extLst>
  </p:cSld>
  <p:clrMapOvr>
    <a:masterClrMapping/>
  </p:clrMapOvr>
  <p:transition spd="slow">
    <p:random/>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5E1A10-9CE5-4341-B81E-438B57D808A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6794275"/>
      </p:ext>
    </p:extLst>
  </p:cSld>
  <p:clrMapOvr>
    <a:masterClrMapping/>
  </p:clrMapOvr>
  <p:transition spd="slow">
    <p:random/>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F637C6-AD7B-4EDF-983A-6BB5D09BED7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759038"/>
      </p:ext>
    </p:extLst>
  </p:cSld>
  <p:clrMapOvr>
    <a:masterClrMapping/>
  </p:clrMapOvr>
  <p:transition spd="slow">
    <p:random/>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F0D868-36ED-441E-960C-0A4D0C92FE0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6497449"/>
      </p:ext>
    </p:extLst>
  </p:cSld>
  <p:clrMapOvr>
    <a:masterClrMapping/>
  </p:clrMapOvr>
  <p:transition spd="slow">
    <p:random/>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D6E90B-1BA5-459C-BE74-4076A15DEC1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0857997"/>
      </p:ext>
    </p:extLst>
  </p:cSld>
  <p:clrMapOvr>
    <a:masterClrMapping/>
  </p:clrMapOvr>
  <p:transition spd="slow">
    <p:random/>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074E96-3851-4A9F-941A-9B1B0CB0266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2525964"/>
      </p:ext>
    </p:extLst>
  </p:cSld>
  <p:clrMapOvr>
    <a:masterClrMapping/>
  </p:clrMapOvr>
  <p:transition spd="slow">
    <p:random/>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411CC1-5AC6-4406-B287-610BE967AEB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0873753"/>
      </p:ext>
    </p:extLst>
  </p:cSld>
  <p:clrMapOvr>
    <a:masterClrMapping/>
  </p:clrMapOvr>
  <p:transition spd="slow">
    <p:random/>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1572C6-00DF-4CAA-B4E4-14C2061F3E7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1324690"/>
      </p:ext>
    </p:extLst>
  </p:cSld>
  <p:clrMapOvr>
    <a:masterClrMapping/>
  </p:clrMapOvr>
  <p:transition spd="slow">
    <p:random/>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902B6D-06BD-48E5-8877-C609D63CD6F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893264"/>
      </p:ext>
    </p:extLst>
  </p:cSld>
  <p:clrMapOvr>
    <a:masterClrMapping/>
  </p:clrMapOvr>
  <p:transition spd="slow">
    <p:random/>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851DFA-FE63-435E-BDB4-5E84D552BAD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7809720"/>
      </p:ext>
    </p:extLst>
  </p:cSld>
  <p:clrMapOvr>
    <a:masterClrMapping/>
  </p:clrMapOvr>
  <p:transition spd="slow">
    <p:random/>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5693645"/>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36AF9-B997-4F97-AB3D-AB3C8B65161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9230402"/>
      </p:ext>
    </p:extLst>
  </p:cSld>
  <p:clrMapOvr>
    <a:masterClrMapping/>
  </p:clrMapOvr>
  <p:transition spd="slow">
    <p:random/>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1314037"/>
      </p:ext>
    </p:extLst>
  </p:cSld>
  <p:clrMapOvr>
    <a:masterClrMapping/>
  </p:clrMapOvr>
  <p:transition spd="slow">
    <p:random/>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5009796B-FF8B-479F-AF86-3D8E7F876877}"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9617704"/>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9621551-57C5-4A79-B836-6CB2B74D537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375959"/>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E8CF08C-A1F7-46CC-9352-D2E2B337D90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0423504"/>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5661660"/>
      </p:ext>
    </p:extLst>
  </p:cSld>
  <p:clrMapOvr>
    <a:masterClrMapping/>
  </p:clrMapOvr>
  <p:transition spd="slow">
    <p:random/>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06D59CF6-AF37-4DB1-B650-B9347EE5107D}"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2531479"/>
      </p:ext>
    </p:extLst>
  </p:cSld>
  <p:clrMapOvr>
    <a:masterClrMapping/>
  </p:clrMapOvr>
  <p:transition spd="slow">
    <p:random/>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13962B-F514-40EC-8518-B3E948D177B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1085222"/>
      </p:ext>
    </p:extLst>
  </p:cSld>
  <p:clrMapOvr>
    <a:masterClrMapping/>
  </p:clrMapOvr>
  <p:transition spd="slow">
    <p:random/>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8C250A-7F6F-4FE2-8021-C968C2BD33E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9908183"/>
      </p:ext>
    </p:extLst>
  </p:cSld>
  <p:clrMapOvr>
    <a:masterClrMapping/>
  </p:clrMapOvr>
  <p:transition spd="slow">
    <p:random/>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DFFD39-993F-40F1-AE81-86279AD563E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5061501"/>
      </p:ext>
    </p:extLst>
  </p:cSld>
  <p:clrMapOvr>
    <a:masterClrMapping/>
  </p:clrMapOvr>
  <p:transition spd="slow">
    <p:random/>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9802A9-BF74-4A28-9E20-AF30CD2B1C6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8467790"/>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2D03FD-8A11-44FD-B346-D11C8D15FD1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690780"/>
      </p:ext>
    </p:extLst>
  </p:cSld>
  <p:clrMapOvr>
    <a:masterClrMapping/>
  </p:clrMapOvr>
  <p:transition spd="slow">
    <p:random/>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DB205B-B373-4CC1-A7C3-74A755A4269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3917544"/>
      </p:ext>
    </p:extLst>
  </p:cSld>
  <p:clrMapOvr>
    <a:masterClrMapping/>
  </p:clrMapOvr>
  <p:transition spd="slow">
    <p:random/>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C6EA82-4F4B-4D5A-9963-BAB4E81438E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6922954"/>
      </p:ext>
    </p:extLst>
  </p:cSld>
  <p:clrMapOvr>
    <a:masterClrMapping/>
  </p:clrMapOvr>
  <p:transition spd="slow">
    <p:random/>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150FEC-A5C1-42E9-A04F-179D49D7C56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8387783"/>
      </p:ext>
    </p:extLst>
  </p:cSld>
  <p:clrMapOvr>
    <a:masterClrMapping/>
  </p:clrMapOvr>
  <p:transition spd="slow">
    <p:random/>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20ED55-1423-47FB-81BE-94F37D5CB1B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4396218"/>
      </p:ext>
    </p:extLst>
  </p:cSld>
  <p:clrMapOvr>
    <a:masterClrMapping/>
  </p:clrMapOvr>
  <p:transition spd="slow">
    <p:random/>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2EFF6-851D-4C84-8472-3375ABB8B5C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5612053"/>
      </p:ext>
    </p:extLst>
  </p:cSld>
  <p:clrMapOvr>
    <a:masterClrMapping/>
  </p:clrMapOvr>
  <p:transition spd="slow">
    <p:random/>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272C66-B63A-431D-A522-19077F6D3E3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8760399"/>
      </p:ext>
    </p:extLst>
  </p:cSld>
  <p:clrMapOvr>
    <a:masterClrMapping/>
  </p:clrMapOvr>
  <p:transition spd="slow">
    <p:random/>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9849642"/>
      </p:ext>
    </p:extLst>
  </p:cSld>
  <p:clrMapOvr>
    <a:masterClrMapping/>
  </p:clrMapOvr>
  <p:transition spd="slow">
    <p:random/>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3368465"/>
      </p:ext>
    </p:extLst>
  </p:cSld>
  <p:clrMapOvr>
    <a:masterClrMapping/>
  </p:clrMapOvr>
  <p:transition spd="slow">
    <p:random/>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3BAB9D80-BC6B-4E27-8A2B-6EFF6C96042B}"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7579997"/>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768265D1-D9DE-4BEB-9918-17686E1B402F}"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5816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DE6287-E70F-4DEE-801B-4BEBBC2A2A1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162446"/>
      </p:ext>
    </p:extLst>
  </p:cSld>
  <p:clrMapOvr>
    <a:masterClrMapping/>
  </p:clrMapOvr>
  <p:transition spd="slow">
    <p:random/>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1693902-B30D-43B5-8523-7C30447D3AC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091535"/>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3067962"/>
      </p:ext>
    </p:extLst>
  </p:cSld>
  <p:clrMapOvr>
    <a:masterClrMapping/>
  </p:clrMapOvr>
  <p:transition spd="slow">
    <p:random/>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831EF940-0C97-47C9-A2AD-14E88235EE9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6468192"/>
      </p:ext>
    </p:extLst>
  </p:cSld>
  <p:clrMapOvr>
    <a:masterClrMapping/>
  </p:clrMapOvr>
  <p:transition spd="slow">
    <p:random/>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419BF2-5D88-4BFC-AC1F-71516D4744F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0015865"/>
      </p:ext>
    </p:extLst>
  </p:cSld>
  <p:clrMapOvr>
    <a:masterClrMapping/>
  </p:clrMapOvr>
  <p:transition spd="slow">
    <p:random/>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7312ED-857C-433C-A433-155C8396F1D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4289325"/>
      </p:ext>
    </p:extLst>
  </p:cSld>
  <p:clrMapOvr>
    <a:masterClrMapping/>
  </p:clrMapOvr>
  <p:transition spd="slow">
    <p:random/>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CB455B-A8CB-4DC6-86BE-D2A7E52F921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5675849"/>
      </p:ext>
    </p:extLst>
  </p:cSld>
  <p:clrMapOvr>
    <a:masterClrMapping/>
  </p:clrMapOvr>
  <p:transition spd="slow">
    <p:random/>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EFDC80-5CB7-4E65-9239-96E24F55195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2818929"/>
      </p:ext>
    </p:extLst>
  </p:cSld>
  <p:clrMapOvr>
    <a:masterClrMapping/>
  </p:clrMapOvr>
  <p:transition spd="slow">
    <p:random/>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CF33E9-9955-43AB-85CE-F49C03F7955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563035"/>
      </p:ext>
    </p:extLst>
  </p:cSld>
  <p:clrMapOvr>
    <a:masterClrMapping/>
  </p:clrMapOvr>
  <p:transition spd="slow">
    <p:random/>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92C7C1-5A28-4EB8-8C64-BEA6B249F76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590176"/>
      </p:ext>
    </p:extLst>
  </p:cSld>
  <p:clrMapOvr>
    <a:masterClrMapping/>
  </p:clrMapOvr>
  <p:transition spd="slow">
    <p:random/>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D814ED-86BA-4B49-AC69-84FA62EBA90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7297080"/>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53DEEF-2A7B-4600-8BB9-D48B09C8373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6194630"/>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48A593-27D9-4E52-A925-A292834A483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8294028"/>
      </p:ext>
    </p:extLst>
  </p:cSld>
  <p:clrMapOvr>
    <a:masterClrMapping/>
  </p:clrMapOvr>
  <p:transition spd="slow">
    <p:random/>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5F2925-2175-41D6-A906-4FE25132B6D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2160763"/>
      </p:ext>
    </p:extLst>
  </p:cSld>
  <p:clrMapOvr>
    <a:masterClrMapping/>
  </p:clrMapOvr>
  <p:transition spd="slow">
    <p:random/>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C2D4AE-B914-42F0-9DD9-1ADA56FA87E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4461211"/>
      </p:ext>
    </p:extLst>
  </p:cSld>
  <p:clrMapOvr>
    <a:masterClrMapping/>
  </p:clrMapOvr>
  <p:transition spd="slow">
    <p:random/>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F936A0-C8B7-423E-8FF1-03EE4E32263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0479928"/>
      </p:ext>
    </p:extLst>
  </p:cSld>
  <p:clrMapOvr>
    <a:masterClrMapping/>
  </p:clrMapOvr>
  <p:transition spd="slow">
    <p:random/>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7606489"/>
      </p:ext>
    </p:extLst>
  </p:cSld>
  <p:clrMapOvr>
    <a:masterClrMapping/>
  </p:clrMapOvr>
  <p:transition spd="slow">
    <p:random/>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0587458"/>
      </p:ext>
    </p:extLst>
  </p:cSld>
  <p:clrMapOvr>
    <a:masterClrMapping/>
  </p:clrMapOvr>
  <p:transition spd="slow">
    <p:random/>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C522E5F-F9F3-4BDB-AD5A-6C3A8242E1B7}"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2857229"/>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7B3E0E2C-360D-4753-A6F5-51A6F96136D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822171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50D94DE-F55C-4B43-86B8-7B28092C2C1A}"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1355570"/>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5830307"/>
      </p:ext>
    </p:extLst>
  </p:cSld>
  <p:clrMapOvr>
    <a:masterClrMapping/>
  </p:clrMapOvr>
  <p:transition spd="slow">
    <p:random/>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B41D6635-F92F-42C0-877A-7EAE428713E8}"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3010484"/>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E511DB-DA57-433A-82DC-61F798BD1F4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4070236"/>
      </p:ext>
    </p:extLst>
  </p:cSld>
  <p:clrMapOvr>
    <a:masterClrMapping/>
  </p:clrMapOvr>
  <p:transition spd="slow">
    <p:random/>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6AF3E-A4B8-44FD-BE7D-BF1B763F17D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857081"/>
      </p:ext>
    </p:extLst>
  </p:cSld>
  <p:clrMapOvr>
    <a:masterClrMapping/>
  </p:clrMapOvr>
  <p:transition spd="slow">
    <p:random/>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1FA173-3854-48DB-B11A-91313DC1891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3759851"/>
      </p:ext>
    </p:extLst>
  </p:cSld>
  <p:clrMapOvr>
    <a:masterClrMapping/>
  </p:clrMapOvr>
  <p:transition spd="slow">
    <p:random/>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A623DB-9D10-4783-ACAB-3D8F061D725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507488"/>
      </p:ext>
    </p:extLst>
  </p:cSld>
  <p:clrMapOvr>
    <a:masterClrMapping/>
  </p:clrMapOvr>
  <p:transition spd="slow">
    <p:random/>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35C188-8288-44F4-8E7D-75919400827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7728425"/>
      </p:ext>
    </p:extLst>
  </p:cSld>
  <p:clrMapOvr>
    <a:masterClrMapping/>
  </p:clrMapOvr>
  <p:transition spd="slow">
    <p:random/>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995AB3-61B0-4EEF-960A-8367EBFD9DE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5738854"/>
      </p:ext>
    </p:extLst>
  </p:cSld>
  <p:clrMapOvr>
    <a:masterClrMapping/>
  </p:clrMapOvr>
  <p:transition spd="slow">
    <p:random/>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DD0522-4B0B-46B1-9768-C651819FFC0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9860484"/>
      </p:ext>
    </p:extLst>
  </p:cSld>
  <p:clrMapOvr>
    <a:masterClrMapping/>
  </p:clrMapOvr>
  <p:transition spd="slow">
    <p:random/>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4A99AB-2715-4ADF-8609-62C7487B738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7369803"/>
      </p:ext>
    </p:extLst>
  </p:cSld>
  <p:clrMapOvr>
    <a:masterClrMapping/>
  </p:clrMapOvr>
  <p:transition spd="slow">
    <p:random/>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B84554-5DE4-45C6-BB2D-38DDEB84097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608278"/>
      </p:ext>
    </p:extLst>
  </p:cSld>
  <p:clrMapOvr>
    <a:masterClrMapping/>
  </p:clrMapOvr>
  <p:transition spd="slow">
    <p:random/>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9D1E8B-0DBC-4A46-AD61-0F72F3F7129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6421465"/>
      </p:ext>
    </p:extLst>
  </p:cSld>
  <p:clrMapOvr>
    <a:masterClrMapping/>
  </p:clrMapOvr>
  <p:transition spd="slow">
    <p:random/>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4BFAF8-5D00-4463-AC79-9A43E822555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8639599"/>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A19542-D2E2-4CBD-AA75-1F32D91B8FF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7776687"/>
      </p:ext>
    </p:extLst>
  </p:cSld>
  <p:clrMapOvr>
    <a:masterClrMapping/>
  </p:clrMapOvr>
  <p:transition spd="slow">
    <p:random/>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14079"/>
      </p:ext>
    </p:extLst>
  </p:cSld>
  <p:clrMapOvr>
    <a:masterClrMapping/>
  </p:clrMapOvr>
  <p:transition spd="slow">
    <p:random/>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3762400"/>
      </p:ext>
    </p:extLst>
  </p:cSld>
  <p:clrMapOvr>
    <a:masterClrMapping/>
  </p:clrMapOvr>
  <p:transition spd="slow">
    <p:random/>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1A8C771-9891-4A80-AEFB-39DC2902F591}"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027527"/>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B873F88-70FE-427D-97C6-3FE37C6B7B6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2372746"/>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EE8F976D-14BA-4443-BE36-1CFF592219C6}"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1501934"/>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8592732"/>
      </p:ext>
    </p:extLst>
  </p:cSld>
  <p:clrMapOvr>
    <a:masterClrMapping/>
  </p:clrMapOvr>
  <p:transition spd="slow">
    <p:random/>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CEE70B48-D8E3-462A-8F11-D0DABF16C9C8}"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572006"/>
      </p:ext>
    </p:extLst>
  </p:cSld>
  <p:clrMapOvr>
    <a:masterClrMapping/>
  </p:clrMapOvr>
  <p:transition spd="slow">
    <p:random/>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B649F5-2ED5-43FB-8617-AE55CB71129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0356836"/>
      </p:ext>
    </p:extLst>
  </p:cSld>
  <p:clrMapOvr>
    <a:masterClrMapping/>
  </p:clrMapOvr>
  <p:transition spd="slow">
    <p:random/>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EDA79B-EC2C-469E-995A-5E2C1EB7BED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5246619"/>
      </p:ext>
    </p:extLst>
  </p:cSld>
  <p:clrMapOvr>
    <a:masterClrMapping/>
  </p:clrMapOvr>
  <p:transition spd="slow">
    <p:random/>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437BDB-580E-4596-8CDC-2A486C24AF1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7196255"/>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5E2B6D-E462-4F3E-8BB7-B51E3C2BE21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5131422"/>
      </p:ext>
    </p:extLst>
  </p:cSld>
  <p:clrMapOvr>
    <a:masterClrMapping/>
  </p:clrMapOvr>
  <p:transition spd="slow">
    <p:random/>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BFC9D7-4AEE-4744-A4E8-72213338C25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3341785"/>
      </p:ext>
    </p:extLst>
  </p:cSld>
  <p:clrMapOvr>
    <a:masterClrMapping/>
  </p:clrMapOvr>
  <p:transition spd="slow">
    <p:random/>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F5D764-8D09-44E3-8AD2-23CF2A1804B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6340962"/>
      </p:ext>
    </p:extLst>
  </p:cSld>
  <p:clrMapOvr>
    <a:masterClrMapping/>
  </p:clrMapOvr>
  <p:transition spd="slow">
    <p:random/>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D0E701-4332-4521-AA67-AF0E144C751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2334953"/>
      </p:ext>
    </p:extLst>
  </p:cSld>
  <p:clrMapOvr>
    <a:masterClrMapping/>
  </p:clrMapOvr>
  <p:transition spd="slow">
    <p:random/>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CBFCA0-9662-451E-AED9-246114F1DAE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3741535"/>
      </p:ext>
    </p:extLst>
  </p:cSld>
  <p:clrMapOvr>
    <a:masterClrMapping/>
  </p:clrMapOvr>
  <p:transition spd="slow">
    <p:random/>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59BE7-0326-4F4F-AE7A-1C5A5800CC7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7409504"/>
      </p:ext>
    </p:extLst>
  </p:cSld>
  <p:clrMapOvr>
    <a:masterClrMapping/>
  </p:clrMapOvr>
  <p:transition spd="slow">
    <p:random/>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FBAAD4-6002-42F2-95B8-0A115C87D36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7427231"/>
      </p:ext>
    </p:extLst>
  </p:cSld>
  <p:clrMapOvr>
    <a:masterClrMapping/>
  </p:clrMapOvr>
  <p:transition spd="slow">
    <p:random/>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A6021B-FC7D-443D-BE9D-A79DA4F0542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4811178"/>
      </p:ext>
    </p:extLst>
  </p:cSld>
  <p:clrMapOvr>
    <a:masterClrMapping/>
  </p:clrMapOvr>
  <p:transition spd="slow">
    <p:random/>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1494493"/>
      </p:ext>
    </p:extLst>
  </p:cSld>
  <p:clrMapOvr>
    <a:masterClrMapping/>
  </p:clrMapOvr>
  <p:transition spd="slow">
    <p:random/>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4755023"/>
      </p:ext>
    </p:extLst>
  </p:cSld>
  <p:clrMapOvr>
    <a:masterClrMapping/>
  </p:clrMapOvr>
  <p:transition spd="slow">
    <p:random/>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85DDFCE-0DF8-41B6-9FB8-0F236496DF79}"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31499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C7E0B8-1294-46D6-AEEF-CB7B33D2152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7464586"/>
      </p:ext>
    </p:extLst>
  </p:cSld>
  <p:clrMapOvr>
    <a:masterClrMapping/>
  </p:clrMapOvr>
  <p:transition spd="slow">
    <p:random/>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1E6AD36E-B6CF-4C98-A522-C434E4134BCC}"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3394026"/>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527D1BE-9007-4FBE-9D05-7D039C1A10F9}"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094266"/>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5147420"/>
      </p:ext>
    </p:extLst>
  </p:cSld>
  <p:clrMapOvr>
    <a:masterClrMapping/>
  </p:clrMapOvr>
  <p:transition spd="slow">
    <p:random/>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F089B476-5C7B-4BC9-8BA0-4913669C247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8220774"/>
      </p:ext>
    </p:extLst>
  </p:cSld>
  <p:clrMapOvr>
    <a:masterClrMapping/>
  </p:clrMapOvr>
  <p:transition spd="slow">
    <p:random/>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9595F2-5529-4B96-A4FB-0784E19C8EF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4740123"/>
      </p:ext>
    </p:extLst>
  </p:cSld>
  <p:clrMapOvr>
    <a:masterClrMapping/>
  </p:clrMapOvr>
  <p:transition spd="slow">
    <p:random/>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F385C0-9BB8-448D-A917-FCE6278F2C7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572528"/>
      </p:ext>
    </p:extLst>
  </p:cSld>
  <p:clrMapOvr>
    <a:masterClrMapping/>
  </p:clrMapOvr>
  <p:transition spd="slow">
    <p:random/>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C283A8-D40E-4D82-83ED-B1A9D43769B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4535093"/>
      </p:ext>
    </p:extLst>
  </p:cSld>
  <p:clrMapOvr>
    <a:masterClrMapping/>
  </p:clrMapOvr>
  <p:transition spd="slow">
    <p:random/>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3C756F-8E85-4656-A135-6C9E17AEB81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6431764"/>
      </p:ext>
    </p:extLst>
  </p:cSld>
  <p:clrMapOvr>
    <a:masterClrMapping/>
  </p:clrMapOvr>
  <p:transition spd="slow">
    <p:random/>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3ED78E-1FF8-466E-8DAA-613BFF52183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6208545"/>
      </p:ext>
    </p:extLst>
  </p:cSld>
  <p:clrMapOvr>
    <a:masterClrMapping/>
  </p:clrMapOvr>
  <p:transition spd="slow">
    <p:random/>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74E799-1D86-438E-AAC8-57CC38C625E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3297797"/>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DAD74C-3760-454B-A0D3-2DE1E191C11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1371385"/>
      </p:ext>
    </p:extLst>
  </p:cSld>
  <p:clrMapOvr>
    <a:masterClrMapping/>
  </p:clrMapOvr>
  <p:transition spd="slow">
    <p:random/>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6D64B5-F577-4E7A-B7B2-634E01C998C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1403205"/>
      </p:ext>
    </p:extLst>
  </p:cSld>
  <p:clrMapOvr>
    <a:masterClrMapping/>
  </p:clrMapOvr>
  <p:transition spd="slow">
    <p:random/>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1D57BD-8A25-47DA-B1A3-269F7F1D0B2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4473020"/>
      </p:ext>
    </p:extLst>
  </p:cSld>
  <p:clrMapOvr>
    <a:masterClrMapping/>
  </p:clrMapOvr>
  <p:transition spd="slow">
    <p:random/>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46A959-F314-4A2A-80A1-D93A53B629B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8661039"/>
      </p:ext>
    </p:extLst>
  </p:cSld>
  <p:clrMapOvr>
    <a:masterClrMapping/>
  </p:clrMapOvr>
  <p:transition spd="slow">
    <p:random/>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49C85E-F2DE-45CC-83AE-C155292793B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873323"/>
      </p:ext>
    </p:extLst>
  </p:cSld>
  <p:clrMapOvr>
    <a:masterClrMapping/>
  </p:clrMapOvr>
  <p:transition spd="slow">
    <p:random/>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5561777"/>
      </p:ext>
    </p:extLst>
  </p:cSld>
  <p:clrMapOvr>
    <a:masterClrMapping/>
  </p:clrMapOvr>
  <p:transition spd="slow">
    <p:random/>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6068791"/>
      </p:ext>
    </p:extLst>
  </p:cSld>
  <p:clrMapOvr>
    <a:masterClrMapping/>
  </p:clrMapOvr>
  <p:transition spd="slow">
    <p:random/>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72DAFC2-F387-40B3-AF94-D9807524D8B4}"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3276574"/>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932621EF-824A-4684-A888-A3AECB2E779C}"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8906664"/>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57CCFF4-3C10-4B3C-8691-F155838EAB3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6136546"/>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8414297"/>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0015342"/>
      </p:ext>
    </p:extLst>
  </p:cSld>
  <p:clrMapOvr>
    <a:masterClrMapping/>
  </p:clrMapOvr>
  <p:transition spd="slow">
    <p:random/>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6BB28B05-D763-4800-B49D-51519D4F0A49}"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4337165"/>
      </p:ext>
    </p:extLst>
  </p:cSld>
  <p:clrMapOvr>
    <a:masterClrMapping/>
  </p:clrMapOvr>
  <p:transition spd="slow">
    <p:random/>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EBCD92-1BF3-48D0-B71E-C3B0A937398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6133109"/>
      </p:ext>
    </p:extLst>
  </p:cSld>
  <p:clrMapOvr>
    <a:masterClrMapping/>
  </p:clrMapOvr>
  <p:transition spd="slow">
    <p:random/>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552871-420A-4921-99C2-7BBC586C91E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7285724"/>
      </p:ext>
    </p:extLst>
  </p:cSld>
  <p:clrMapOvr>
    <a:masterClrMapping/>
  </p:clrMapOvr>
  <p:transition spd="slow">
    <p:random/>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D4FC04-863F-49FB-ADF8-90A6781555E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5946723"/>
      </p:ext>
    </p:extLst>
  </p:cSld>
  <p:clrMapOvr>
    <a:masterClrMapping/>
  </p:clrMapOvr>
  <p:transition spd="slow">
    <p:random/>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092BD2-C2AB-4662-B248-EDE0071B753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1804287"/>
      </p:ext>
    </p:extLst>
  </p:cSld>
  <p:clrMapOvr>
    <a:masterClrMapping/>
  </p:clrMapOvr>
  <p:transition spd="slow">
    <p:random/>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C390F7-3A2B-4BA6-AF51-ED6AA06B802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4666391"/>
      </p:ext>
    </p:extLst>
  </p:cSld>
  <p:clrMapOvr>
    <a:masterClrMapping/>
  </p:clrMapOvr>
  <p:transition spd="slow">
    <p:random/>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94576E-2C0A-4DB9-AE1D-BA9A129F436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6474679"/>
      </p:ext>
    </p:extLst>
  </p:cSld>
  <p:clrMapOvr>
    <a:masterClrMapping/>
  </p:clrMapOvr>
  <p:transition spd="slow">
    <p:random/>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157BD9-1451-457E-9552-476ED68708A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2907360"/>
      </p:ext>
    </p:extLst>
  </p:cSld>
  <p:clrMapOvr>
    <a:masterClrMapping/>
  </p:clrMapOvr>
  <p:transition spd="slow">
    <p:random/>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C9E0FA-1FB7-4F52-8C96-D7587D73D64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4974855"/>
      </p:ext>
    </p:extLst>
  </p:cSld>
  <p:clrMapOvr>
    <a:masterClrMapping/>
  </p:clrMapOvr>
  <p:transition spd="slow">
    <p:random/>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66B579-5A31-4149-BED4-14DB0FF594F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3092554"/>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072764"/>
      </p:ext>
    </p:extLst>
  </p:cSld>
  <p:clrMapOvr>
    <a:masterClrMapping/>
  </p:clrMapOvr>
  <p:transition spd="slow">
    <p:random/>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34C59A-D771-4E93-8E72-6FD596D8FB5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045199"/>
      </p:ext>
    </p:extLst>
  </p:cSld>
  <p:clrMapOvr>
    <a:masterClrMapping/>
  </p:clrMapOvr>
  <p:transition spd="slow">
    <p:random/>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2594500"/>
      </p:ext>
    </p:extLst>
  </p:cSld>
  <p:clrMapOvr>
    <a:masterClrMapping/>
  </p:clrMapOvr>
  <p:transition spd="slow">
    <p:random/>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6831119"/>
      </p:ext>
    </p:extLst>
  </p:cSld>
  <p:clrMapOvr>
    <a:masterClrMapping/>
  </p:clrMapOvr>
  <p:transition spd="slow">
    <p:random/>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4082109-968A-4D32-8B00-E5BCA9377009}"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6029408"/>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7FE0B476-B208-4D56-8878-61D39A69771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7867842"/>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CA33464-218B-4C86-BD6A-EF882E57A2E6}"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2171433"/>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1493751"/>
      </p:ext>
    </p:extLst>
  </p:cSld>
  <p:clrMapOvr>
    <a:masterClrMapping/>
  </p:clrMapOvr>
  <p:transition spd="slow">
    <p:random/>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DC051034-1233-4BB0-9F2F-4357F2BCF53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005540"/>
      </p:ext>
    </p:extLst>
  </p:cSld>
  <p:clrMapOvr>
    <a:masterClrMapping/>
  </p:clrMapOvr>
  <p:transition spd="slow">
    <p:random/>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1D5EA5-0B2A-41B2-AB05-20876978E07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7482125"/>
      </p:ext>
    </p:extLst>
  </p:cSld>
  <p:clrMapOvr>
    <a:masterClrMapping/>
  </p:clrMapOvr>
  <p:transition spd="slow">
    <p:random/>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643626-264A-4243-8EB8-715681B0102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2994099"/>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4330648-8F3C-4B55-9948-B7C8D10A154B}"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3028871"/>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BAD4D9-CC25-4D9F-B011-E86E28F6294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446173"/>
      </p:ext>
    </p:extLst>
  </p:cSld>
  <p:clrMapOvr>
    <a:masterClrMapping/>
  </p:clrMapOvr>
  <p:transition spd="slow">
    <p:random/>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70EBB3-039F-4E5F-AB66-04F27805610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9334513"/>
      </p:ext>
    </p:extLst>
  </p:cSld>
  <p:clrMapOvr>
    <a:masterClrMapping/>
  </p:clrMapOvr>
  <p:transition spd="slow">
    <p:random/>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557D3C-50F7-416A-B7FE-2FB7BA55114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924655"/>
      </p:ext>
    </p:extLst>
  </p:cSld>
  <p:clrMapOvr>
    <a:masterClrMapping/>
  </p:clrMapOvr>
  <p:transition spd="slow">
    <p:random/>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B9740-3339-4C92-BFFF-6D833BF6832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410960"/>
      </p:ext>
    </p:extLst>
  </p:cSld>
  <p:clrMapOvr>
    <a:masterClrMapping/>
  </p:clrMapOvr>
  <p:transition spd="slow">
    <p:random/>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262F3-9737-4C4E-9A35-4CDC252D142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0956205"/>
      </p:ext>
    </p:extLst>
  </p:cSld>
  <p:clrMapOvr>
    <a:masterClrMapping/>
  </p:clrMapOvr>
  <p:transition spd="slow">
    <p:random/>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48C7ED-04BA-44F3-9C26-E9A8028EEE4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3448668"/>
      </p:ext>
    </p:extLst>
  </p:cSld>
  <p:clrMapOvr>
    <a:masterClrMapping/>
  </p:clrMapOvr>
  <p:transition spd="slow">
    <p:random/>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6CDBF9-16A1-4DC4-8E33-A49BCFBE279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1840945"/>
      </p:ext>
    </p:extLst>
  </p:cSld>
  <p:clrMapOvr>
    <a:masterClrMapping/>
  </p:clrMapOvr>
  <p:transition spd="slow">
    <p:random/>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C26C38-B4E3-4345-92A8-9B66BF67CEE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0306184"/>
      </p:ext>
    </p:extLst>
  </p:cSld>
  <p:clrMapOvr>
    <a:masterClrMapping/>
  </p:clrMapOvr>
  <p:transition spd="slow">
    <p:random/>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9562726"/>
      </p:ext>
    </p:extLst>
  </p:cSld>
  <p:clrMapOvr>
    <a:masterClrMapping/>
  </p:clrMapOvr>
  <p:transition spd="slow">
    <p:random/>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2272496"/>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DACEFF5-1AD4-4890-B407-B3F5E8408893}"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9727765"/>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51373370-8136-40E8-B4DD-EEC4F1D81C48}"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2690785"/>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1AE10C4-75E1-4F6B-A0DA-26073E5E23FF}"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7832134"/>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B8A8964-13BC-495B-8D59-2F19ECF2C2A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5838793"/>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146355"/>
      </p:ext>
    </p:extLst>
  </p:cSld>
  <p:clrMapOvr>
    <a:masterClrMapping/>
  </p:clrMapOvr>
  <p:transition spd="slow">
    <p:random/>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B9CF21D1-A796-4928-8988-58537AD90B8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9389947"/>
      </p:ext>
    </p:extLst>
  </p:cSld>
  <p:clrMapOvr>
    <a:masterClrMapping/>
  </p:clrMapOvr>
  <p:transition spd="slow">
    <p:random/>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2A029B-961C-4C68-A8EB-6F66BBF984A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5106208"/>
      </p:ext>
    </p:extLst>
  </p:cSld>
  <p:clrMapOvr>
    <a:masterClrMapping/>
  </p:clrMapOvr>
  <p:transition spd="slow">
    <p:random/>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19B168-01B4-4876-9310-2EE2D500B9E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7548938"/>
      </p:ext>
    </p:extLst>
  </p:cSld>
  <p:clrMapOvr>
    <a:masterClrMapping/>
  </p:clrMapOvr>
  <p:transition spd="slow">
    <p:random/>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74B4F9-C1B2-47E2-AA6B-065DB173154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0768878"/>
      </p:ext>
    </p:extLst>
  </p:cSld>
  <p:clrMapOvr>
    <a:masterClrMapping/>
  </p:clrMapOvr>
  <p:transition spd="slow">
    <p:random/>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7209E5-A4FB-400C-817B-130E7F1C207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9214833"/>
      </p:ext>
    </p:extLst>
  </p:cSld>
  <p:clrMapOvr>
    <a:masterClrMapping/>
  </p:clrMapOvr>
  <p:transition spd="slow">
    <p:random/>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9B1D15-8E4F-49CA-B77A-01FD207A7E2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669120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D51956-B803-4689-B05B-C27954F13D8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5158540"/>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3C46CBD-F1B5-44B2-AD8C-77EE446B8940}"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3143476"/>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B0472E-5867-45D1-88A4-D852635C1C0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5454680"/>
      </p:ext>
    </p:extLst>
  </p:cSld>
  <p:clrMapOvr>
    <a:masterClrMapping/>
  </p:clrMapOvr>
  <p:transition spd="slow">
    <p:random/>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C1EA04-8CF9-418C-9504-82ED8ADB4B6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1940498"/>
      </p:ext>
    </p:extLst>
  </p:cSld>
  <p:clrMapOvr>
    <a:masterClrMapping/>
  </p:clrMapOvr>
  <p:transition spd="slow">
    <p:random/>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6D73A5-06A1-4E06-946C-C7BC7EEED0A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4807"/>
      </p:ext>
    </p:extLst>
  </p:cSld>
  <p:clrMapOvr>
    <a:masterClrMapping/>
  </p:clrMapOvr>
  <p:transition spd="slow">
    <p:random/>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DC2939-7DA2-46E0-881C-E88497B4016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6885355"/>
      </p:ext>
    </p:extLst>
  </p:cSld>
  <p:clrMapOvr>
    <a:masterClrMapping/>
  </p:clrMapOvr>
  <p:transition spd="slow">
    <p:random/>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A6FC60-3320-47E6-8911-4C836545CBA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3430386"/>
      </p:ext>
    </p:extLst>
  </p:cSld>
  <p:clrMapOvr>
    <a:masterClrMapping/>
  </p:clrMapOvr>
  <p:transition spd="slow">
    <p:random/>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5508819"/>
      </p:ext>
    </p:extLst>
  </p:cSld>
  <p:clrMapOvr>
    <a:masterClrMapping/>
  </p:clrMapOvr>
  <p:transition spd="slow">
    <p:random/>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0093622"/>
      </p:ext>
    </p:extLst>
  </p:cSld>
  <p:clrMapOvr>
    <a:masterClrMapping/>
  </p:clrMapOvr>
  <p:transition spd="slow">
    <p:random/>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7CCF795-AC3D-454E-A098-D528993AE6A1}"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8357681"/>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38A8AA63-105A-41F6-B5FE-7A0A8B3C6B7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50067319"/>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B97892FC-7A0E-4DC5-B85E-E71837B4CDD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856752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179324"/>
      </p:ext>
    </p:extLst>
  </p:cSld>
  <p:clrMapOvr>
    <a:masterClrMapping/>
  </p:clrMapOvr>
  <p:transition spd="slow">
    <p:random/>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0706006"/>
      </p:ext>
    </p:extLst>
  </p:cSld>
  <p:clrMapOvr>
    <a:masterClrMapping/>
  </p:clrMapOvr>
  <p:transition spd="slow">
    <p:random/>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235405B2-D41F-41A3-AD04-6B847D6B8D5F}"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0439875"/>
      </p:ext>
    </p:extLst>
  </p:cSld>
  <p:clrMapOvr>
    <a:masterClrMapping/>
  </p:clrMapOvr>
  <p:transition spd="slow">
    <p:random/>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E7AFC-A98D-4D41-83C9-137EF1E4A1D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9917384"/>
      </p:ext>
    </p:extLst>
  </p:cSld>
  <p:clrMapOvr>
    <a:masterClrMapping/>
  </p:clrMapOvr>
  <p:transition spd="slow">
    <p:random/>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8D850D-1D91-428A-99D1-BB7EF0DB6C2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4860138"/>
      </p:ext>
    </p:extLst>
  </p:cSld>
  <p:clrMapOvr>
    <a:masterClrMapping/>
  </p:clrMapOvr>
  <p:transition spd="slow">
    <p:random/>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A5D6BF-33FD-42F7-9D30-F6DB63A43BF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9946215"/>
      </p:ext>
    </p:extLst>
  </p:cSld>
  <p:clrMapOvr>
    <a:masterClrMapping/>
  </p:clrMapOvr>
  <p:transition spd="slow">
    <p:random/>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DEA201-848B-4124-A371-6FBB6776F15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2181390"/>
      </p:ext>
    </p:extLst>
  </p:cSld>
  <p:clrMapOvr>
    <a:masterClrMapping/>
  </p:clrMapOvr>
  <p:transition spd="slow">
    <p:random/>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99F7B8-9460-488B-AB68-6C268A861F2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1566886"/>
      </p:ext>
    </p:extLst>
  </p:cSld>
  <p:clrMapOvr>
    <a:masterClrMapping/>
  </p:clrMapOvr>
  <p:transition spd="slow">
    <p:random/>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AC5867-AA54-4001-A0AE-A773EACCCA8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8558161"/>
      </p:ext>
    </p:extLst>
  </p:cSld>
  <p:clrMapOvr>
    <a:masterClrMapping/>
  </p:clrMapOvr>
  <p:transition spd="slow">
    <p:random/>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09B2B-974B-46A3-93EE-F6D5F8C40BC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8344897"/>
      </p:ext>
    </p:extLst>
  </p:cSld>
  <p:clrMapOvr>
    <a:masterClrMapping/>
  </p:clrMapOvr>
  <p:transition spd="slow">
    <p:random/>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5348DD-A6F1-44C7-84E2-8883EE059A1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6247713"/>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341981EE-7E5D-4000-AC5B-2D09C7D0B9CE}"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0699401"/>
      </p:ext>
    </p:extLst>
  </p:cSld>
  <p:clrMapOvr>
    <a:masterClrMapping/>
  </p:clrMapOvr>
  <p:transition spd="slow">
    <p:random/>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A6B1E8-E486-43CD-80C6-0E1CD2EBDCE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1728603"/>
      </p:ext>
    </p:extLst>
  </p:cSld>
  <p:clrMapOvr>
    <a:masterClrMapping/>
  </p:clrMapOvr>
  <p:transition spd="slow">
    <p:random/>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070B48-5E1E-4804-890D-6A974EBDF8F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898360"/>
      </p:ext>
    </p:extLst>
  </p:cSld>
  <p:clrMapOvr>
    <a:masterClrMapping/>
  </p:clrMapOvr>
  <p:transition spd="slow">
    <p:random/>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5431968"/>
      </p:ext>
    </p:extLst>
  </p:cSld>
  <p:clrMapOvr>
    <a:masterClrMapping/>
  </p:clrMapOvr>
  <p:transition spd="slow">
    <p:random/>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1600663"/>
      </p:ext>
    </p:extLst>
  </p:cSld>
  <p:clrMapOvr>
    <a:masterClrMapping/>
  </p:clrMapOvr>
  <p:transition spd="slow">
    <p:random/>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2F7F61F3-AB29-478F-93CB-6539DE00C8C7}"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4429740"/>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9DAB033-1183-44D1-91BB-208C57ABB66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8720760"/>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8BD6BC4D-B565-42DC-94D9-6ED84CCE728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2647961"/>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4698404"/>
      </p:ext>
    </p:extLst>
  </p:cSld>
  <p:clrMapOvr>
    <a:masterClrMapping/>
  </p:clrMapOvr>
  <p:transition spd="slow">
    <p:random/>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2616DDFE-62C2-41AF-AF32-06286D105A63}"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7632704"/>
      </p:ext>
    </p:extLst>
  </p:cSld>
  <p:clrMapOvr>
    <a:masterClrMapping/>
  </p:clrMapOvr>
  <p:transition spd="slow">
    <p:random/>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EDE26-6D71-438E-8A62-82A729105E1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6551805"/>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w Cen MT" pitchFamily="34" charset="0"/>
              </a:defRPr>
            </a:lvl1pPr>
            <a:lvl2pPr>
              <a:defRPr>
                <a:latin typeface="Tw Cen MT" pitchFamily="34" charset="0"/>
              </a:defRPr>
            </a:lvl2pPr>
            <a:lvl3pPr>
              <a:defRPr>
                <a:latin typeface="Tw Cen MT" pitchFamily="34" charset="0"/>
              </a:defRPr>
            </a:lvl3pPr>
            <a:lvl4pPr>
              <a:defRPr>
                <a:latin typeface="Tw Cen MT" pitchFamily="34" charset="0"/>
              </a:defRPr>
            </a:lvl4pPr>
            <a:lvl5pPr>
              <a:defRPr>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D66B33-7D2F-4553-9BF9-D4E4B1A2E08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1991698"/>
      </p:ext>
    </p:extLst>
  </p:cSld>
  <p:clrMapOvr>
    <a:masterClrMapping/>
  </p:clrMapOvr>
  <p:transition spd="slow">
    <p:random/>
  </p:transition>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FF8120-73DD-43BE-9E2E-637BAB1048E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8012036"/>
      </p:ext>
    </p:extLst>
  </p:cSld>
  <p:clrMapOvr>
    <a:masterClrMapping/>
  </p:clrMapOvr>
  <p:transition spd="slow">
    <p:random/>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CBC4A3-EA77-4735-884F-9C5825910E9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7051028"/>
      </p:ext>
    </p:extLst>
  </p:cSld>
  <p:clrMapOvr>
    <a:masterClrMapping/>
  </p:clrMapOvr>
  <p:transition spd="slow">
    <p:random/>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B63A90-7D1C-40ED-A278-42A9F4829D6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5358827"/>
      </p:ext>
    </p:extLst>
  </p:cSld>
  <p:clrMapOvr>
    <a:masterClrMapping/>
  </p:clrMapOvr>
  <p:transition spd="slow">
    <p:random/>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3B4D6C-520F-41BC-84AB-171B1F54F3E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3979876"/>
      </p:ext>
    </p:extLst>
  </p:cSld>
  <p:clrMapOvr>
    <a:masterClrMapping/>
  </p:clrMapOvr>
  <p:transition spd="slow">
    <p:random/>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620C1C-3370-4CB6-A56C-7F9F96D6FDA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4154308"/>
      </p:ext>
    </p:extLst>
  </p:cSld>
  <p:clrMapOvr>
    <a:masterClrMapping/>
  </p:clrMapOvr>
  <p:transition spd="slow">
    <p:random/>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53ED43-D24E-43DB-A628-70D8EFAFD71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5525787"/>
      </p:ext>
    </p:extLst>
  </p:cSld>
  <p:clrMapOvr>
    <a:masterClrMapping/>
  </p:clrMapOvr>
  <p:transition spd="slow">
    <p:random/>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DF4D1C-B8AC-423C-B667-18A00A1D1F1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7298464"/>
      </p:ext>
    </p:extLst>
  </p:cSld>
  <p:clrMapOvr>
    <a:masterClrMapping/>
  </p:clrMapOvr>
  <p:transition spd="slow">
    <p:random/>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90EBA2-025B-4330-8E27-299A8FB7373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8657344"/>
      </p:ext>
    </p:extLst>
  </p:cSld>
  <p:clrMapOvr>
    <a:masterClrMapping/>
  </p:clrMapOvr>
  <p:transition spd="slow">
    <p:random/>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F3FF49-E4BB-4114-A6E8-FE297224D27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8336167"/>
      </p:ext>
    </p:extLst>
  </p:cSld>
  <p:clrMapOvr>
    <a:masterClrMapping/>
  </p:clrMapOvr>
  <p:transition spd="slow">
    <p:random/>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9751886"/>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3694D2-922F-4030-A27E-67DBA4FB83A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4180176"/>
      </p:ext>
    </p:extLst>
  </p:cSld>
  <p:clrMapOvr>
    <a:masterClrMapping/>
  </p:clrMapOvr>
  <p:transition spd="slow">
    <p:random/>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4738510"/>
      </p:ext>
    </p:extLst>
  </p:cSld>
  <p:clrMapOvr>
    <a:masterClrMapping/>
  </p:clrMapOvr>
  <p:transition spd="slow">
    <p:random/>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DFBFD8B1-8DF1-406D-8319-06562953F2FF}"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6077142"/>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E0CB0DB-20C2-4A6A-9758-F36EFFFC6CA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2465081"/>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8865975-DDDF-414E-9DE7-8C03FECF75C9}"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3107028"/>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7296005"/>
      </p:ext>
    </p:extLst>
  </p:cSld>
  <p:clrMapOvr>
    <a:masterClrMapping/>
  </p:clrMapOvr>
  <p:transition spd="slow">
    <p:random/>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96B4DC4D-FCFB-436D-9DB7-6D80158B377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7999911"/>
      </p:ext>
    </p:extLst>
  </p:cSld>
  <p:clrMapOvr>
    <a:masterClrMapping/>
  </p:clrMapOvr>
  <p:transition spd="slow">
    <p:random/>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97ABB0-817D-4349-BFA3-3F0B38984B8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5090397"/>
      </p:ext>
    </p:extLst>
  </p:cSld>
  <p:clrMapOvr>
    <a:masterClrMapping/>
  </p:clrMapOvr>
  <p:transition spd="slow">
    <p:random/>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26735C-A5CF-486D-BF92-1D042699CD3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3150110"/>
      </p:ext>
    </p:extLst>
  </p:cSld>
  <p:clrMapOvr>
    <a:masterClrMapping/>
  </p:clrMapOvr>
  <p:transition spd="slow">
    <p:random/>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76F7A7-7704-4DA4-94A3-D2F6B916F80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2730079"/>
      </p:ext>
    </p:extLst>
  </p:cSld>
  <p:clrMapOvr>
    <a:masterClrMapping/>
  </p:clrMapOvr>
  <p:transition spd="slow">
    <p:random/>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9B7CB9-CD86-4489-9258-8953A432BE9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3318119"/>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7A2E98-391E-41A4-B4AB-D433000EF03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3215320"/>
      </p:ext>
    </p:extLst>
  </p:cSld>
  <p:clrMapOvr>
    <a:masterClrMapping/>
  </p:clrMapOvr>
  <p:transition spd="slow">
    <p:random/>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25686A-7275-4C77-BFDA-9EE712112B1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9820232"/>
      </p:ext>
    </p:extLst>
  </p:cSld>
  <p:clrMapOvr>
    <a:masterClrMapping/>
  </p:clrMapOvr>
  <p:transition spd="slow">
    <p:random/>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7726D2-1072-4A8B-AF4A-CD69CC15CF9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7232652"/>
      </p:ext>
    </p:extLst>
  </p:cSld>
  <p:clrMapOvr>
    <a:masterClrMapping/>
  </p:clrMapOvr>
  <p:transition spd="slow">
    <p:random/>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ED459A-388A-4811-BFBC-E52DDEC4C26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41836"/>
      </p:ext>
    </p:extLst>
  </p:cSld>
  <p:clrMapOvr>
    <a:masterClrMapping/>
  </p:clrMapOvr>
  <p:transition spd="slow">
    <p:random/>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8980CF-8C87-40A2-9107-625488FE8FD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2499318"/>
      </p:ext>
    </p:extLst>
  </p:cSld>
  <p:clrMapOvr>
    <a:masterClrMapping/>
  </p:clrMapOvr>
  <p:transition spd="slow">
    <p:random/>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D29723-DCF4-41FB-882A-2A422452984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76309689"/>
      </p:ext>
    </p:extLst>
  </p:cSld>
  <p:clrMapOvr>
    <a:masterClrMapping/>
  </p:clrMapOvr>
  <p:transition spd="slow">
    <p:random/>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35390-7D23-4612-B2F9-C31BDE2BAB1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6366144"/>
      </p:ext>
    </p:extLst>
  </p:cSld>
  <p:clrMapOvr>
    <a:masterClrMapping/>
  </p:clrMapOvr>
  <p:transition spd="slow">
    <p:random/>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7746865"/>
      </p:ext>
    </p:extLst>
  </p:cSld>
  <p:clrMapOvr>
    <a:masterClrMapping/>
  </p:clrMapOvr>
  <p:transition spd="slow">
    <p:random/>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7727423"/>
      </p:ext>
    </p:extLst>
  </p:cSld>
  <p:clrMapOvr>
    <a:masterClrMapping/>
  </p:clrMapOvr>
  <p:transition spd="slow">
    <p:random/>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4C2F71B-5C85-4D66-987B-EE03D3BACEDC}"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38485"/>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39B92524-C07A-445C-8F3F-C31170681E31}"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677532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E3090B-0E7A-4CC3-BFBA-64A96DFD124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3814513"/>
      </p:ext>
    </p:extLst>
  </p:cSld>
  <p:clrMapOvr>
    <a:masterClrMapping/>
  </p:clrMapOvr>
  <p:transition spd="slow">
    <p:random/>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F8F0CA29-91FC-4239-869F-55BCDCEA8BB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9387970"/>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0015416"/>
      </p:ext>
    </p:extLst>
  </p:cSld>
  <p:clrMapOvr>
    <a:masterClrMapping/>
  </p:clrMapOvr>
  <p:transition spd="slow">
    <p:random/>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B29483C1-DD97-4DDF-B0AE-CC20593F7982}"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000494"/>
      </p:ext>
    </p:extLst>
  </p:cSld>
  <p:clrMapOvr>
    <a:masterClrMapping/>
  </p:clrMapOvr>
  <p:transition spd="slow">
    <p:random/>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E295B1-D18E-4306-B975-F8FAB3AFF5E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1212314"/>
      </p:ext>
    </p:extLst>
  </p:cSld>
  <p:clrMapOvr>
    <a:masterClrMapping/>
  </p:clrMapOvr>
  <p:transition spd="slow">
    <p:random/>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0D59D4-3B33-42EC-B547-90EB749E3EE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7203175"/>
      </p:ext>
    </p:extLst>
  </p:cSld>
  <p:clrMapOvr>
    <a:masterClrMapping/>
  </p:clrMapOvr>
  <p:transition spd="slow">
    <p:random/>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0450F9-49CA-4634-BAC5-57003333085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9590945"/>
      </p:ext>
    </p:extLst>
  </p:cSld>
  <p:clrMapOvr>
    <a:masterClrMapping/>
  </p:clrMapOvr>
  <p:transition spd="slow">
    <p:random/>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013713-78E0-4D49-A37C-6C890A9395D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7294931"/>
      </p:ext>
    </p:extLst>
  </p:cSld>
  <p:clrMapOvr>
    <a:masterClrMapping/>
  </p:clrMapOvr>
  <p:transition spd="slow">
    <p:random/>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9734E4-18FA-4F1C-998A-A0067BCFCBB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2319455"/>
      </p:ext>
    </p:extLst>
  </p:cSld>
  <p:clrMapOvr>
    <a:masterClrMapping/>
  </p:clrMapOvr>
  <p:transition spd="slow">
    <p:random/>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07794A-6D00-4D8C-B334-763701A00BB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2080279"/>
      </p:ext>
    </p:extLst>
  </p:cSld>
  <p:clrMapOvr>
    <a:masterClrMapping/>
  </p:clrMapOvr>
  <p:transition spd="slow">
    <p:random/>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DD923C-42E1-4F14-BAAC-0836BB48E8C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732278"/>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3B4E2-8AC5-4E70-9335-6A8B71C3A9A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2644373"/>
      </p:ext>
    </p:extLst>
  </p:cSld>
  <p:clrMapOvr>
    <a:masterClrMapping/>
  </p:clrMapOvr>
  <p:transition spd="slow">
    <p:random/>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957E6D-19B1-45AB-9A41-DCC57AD424A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808235"/>
      </p:ext>
    </p:extLst>
  </p:cSld>
  <p:clrMapOvr>
    <a:masterClrMapping/>
  </p:clrMapOvr>
  <p:transition spd="slow">
    <p:random/>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0C3E1A-ED6C-4F20-B259-00F399AC4BE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8751115"/>
      </p:ext>
    </p:extLst>
  </p:cSld>
  <p:clrMapOvr>
    <a:masterClrMapping/>
  </p:clrMapOvr>
  <p:transition spd="slow">
    <p:random/>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BA77ED-99CE-417C-93A4-B5F90F74C15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8443576"/>
      </p:ext>
    </p:extLst>
  </p:cSld>
  <p:clrMapOvr>
    <a:masterClrMapping/>
  </p:clrMapOvr>
  <p:transition spd="slow">
    <p:random/>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0883535"/>
      </p:ext>
    </p:extLst>
  </p:cSld>
  <p:clrMapOvr>
    <a:masterClrMapping/>
  </p:clrMapOvr>
  <p:transition spd="slow">
    <p:random/>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926360"/>
      </p:ext>
    </p:extLst>
  </p:cSld>
  <p:clrMapOvr>
    <a:masterClrMapping/>
  </p:clrMapOvr>
  <p:transition spd="slow">
    <p:random/>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ACB4DBB-32A5-43AC-8CF1-EDD162E2CC23}"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9171824"/>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C86C589-D7FD-4E34-8D00-1E48423DD82D}"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353542"/>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B1267D8-FA13-4029-9B67-6F89E80B3288}"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6231669"/>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6465846"/>
      </p:ext>
    </p:extLst>
  </p:cSld>
  <p:clrMapOvr>
    <a:masterClrMapping/>
  </p:clrMapOvr>
  <p:transition spd="slow">
    <p:random/>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3A747394-26CA-4F63-86A7-3D9D780B0E23}"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4151470"/>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5841A4-75F3-46C4-BE3F-A541CBAFA236}"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4715356"/>
      </p:ext>
    </p:extLst>
  </p:cSld>
  <p:clrMapOvr>
    <a:masterClrMapping/>
  </p:clrMapOvr>
  <p:transition spd="slow">
    <p:random/>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E46C3C-C81E-4988-964E-115F86036B0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2933829"/>
      </p:ext>
    </p:extLst>
  </p:cSld>
  <p:clrMapOvr>
    <a:masterClrMapping/>
  </p:clrMapOvr>
  <p:transition spd="slow">
    <p:random/>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7F423C-71F6-4DE5-843E-65219E7D1D5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7469248"/>
      </p:ext>
    </p:extLst>
  </p:cSld>
  <p:clrMapOvr>
    <a:masterClrMapping/>
  </p:clrMapOvr>
  <p:transition spd="slow">
    <p:random/>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A99E2B-822D-4514-85B9-0880E6A0F79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50113245"/>
      </p:ext>
    </p:extLst>
  </p:cSld>
  <p:clrMapOvr>
    <a:masterClrMapping/>
  </p:clrMapOvr>
  <p:transition spd="slow">
    <p:random/>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30B844-B9BA-4A3F-BF56-F29859BCC33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1752521"/>
      </p:ext>
    </p:extLst>
  </p:cSld>
  <p:clrMapOvr>
    <a:masterClrMapping/>
  </p:clrMapOvr>
  <p:transition spd="slow">
    <p:random/>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B03573-A223-4787-944B-C09A8924ED17}"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0928425"/>
      </p:ext>
    </p:extLst>
  </p:cSld>
  <p:clrMapOvr>
    <a:masterClrMapping/>
  </p:clrMapOvr>
  <p:transition spd="slow">
    <p:random/>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18E2C6-5D09-4567-A386-3A11DAF51D5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3633336"/>
      </p:ext>
    </p:extLst>
  </p:cSld>
  <p:clrMapOvr>
    <a:masterClrMapping/>
  </p:clrMapOvr>
  <p:transition spd="slow">
    <p:random/>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8E1CE3-9D9B-42F1-A85F-62ACB96F3C6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3850375"/>
      </p:ext>
    </p:extLst>
  </p:cSld>
  <p:clrMapOvr>
    <a:masterClrMapping/>
  </p:clrMapOvr>
  <p:transition spd="slow">
    <p:random/>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661D60-1888-44B9-BC91-3AD19A72DF9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5283422"/>
      </p:ext>
    </p:extLst>
  </p:cSld>
  <p:clrMapOvr>
    <a:masterClrMapping/>
  </p:clrMapOvr>
  <p:transition spd="slow">
    <p:random/>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14B935-8E65-4B2D-A4BD-0B56218A0A0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04801182"/>
      </p:ext>
    </p:extLst>
  </p:cSld>
  <p:clrMapOvr>
    <a:masterClrMapping/>
  </p:clrMapOvr>
  <p:transition spd="slow">
    <p:random/>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8C4A46-049C-4B8E-99F5-CFD98CA7C0E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5354287"/>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BC48BB-B8E4-4AC1-95F7-69F66283943A}"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7679668"/>
      </p:ext>
    </p:extLst>
  </p:cSld>
  <p:clrMapOvr>
    <a:masterClrMapping/>
  </p:clrMapOvr>
  <p:transition spd="slow">
    <p:random/>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366334"/>
      </p:ext>
    </p:extLst>
  </p:cSld>
  <p:clrMapOvr>
    <a:masterClrMapping/>
  </p:clrMapOvr>
  <p:transition spd="slow">
    <p:random/>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5080483"/>
      </p:ext>
    </p:extLst>
  </p:cSld>
  <p:clrMapOvr>
    <a:masterClrMapping/>
  </p:clrMapOvr>
  <p:transition spd="slow">
    <p:random/>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E113277-5245-45E8-A7EA-DF26C0600DA7}"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8019188"/>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51AAAB98-3102-49FB-AAB0-53748B59055E}"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9089777"/>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7520C096-56BD-4F57-B325-D3804CB1D23C}"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559319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2501263"/>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B7DAAA-7AE5-403D-A914-05D12C9E2DA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4561782"/>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06729D-498F-4305-A417-5B7C9AD8B45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8715344"/>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D68DD6-E3E4-4D12-BB37-59498208B1A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6145606"/>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89704E-32C7-4806-9362-352C139D99E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3353499"/>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5513925"/>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108780"/>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C79DE3C8-2C09-490D-9AA4-4DDA4EE878DA}"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36784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CED6511-F0A4-4437-A499-52541AD24A4A}"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526018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E31DB1B-2AF4-4A93-9746-0CC4C77BACEE}"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645595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06424"/>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98BB2777-1A60-4AC6-BEA2-EF762CFEB0DB}"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3343423"/>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31B96E-7A11-4A92-AB41-63AB2F576C1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9434293"/>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2C734C-632F-46CC-BB98-945ED3958B4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3633354"/>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1BC250-45C2-4FDB-A382-34C854C196F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4509435"/>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75DA408-64AB-446C-9E87-97078D85518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2512553"/>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4CC068-D7A6-4AE4-B97B-76DCE2A589D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5121071"/>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F63B77-200B-4D33-96EA-55DDE17248F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1311369"/>
      </p:ext>
    </p:extLst>
  </p:cSld>
  <p:clrMapOvr>
    <a:masterClrMapping/>
  </p:clrMapOvr>
  <p:transition spd="slow">
    <p:random/>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6CB7B7-AA7A-41E5-BC64-7E8DF1D2FAA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4533554"/>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72F370-1ACC-4778-85BD-8F1B64F73363}"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4669519"/>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3B113E-1C33-4488-9736-DC7973B8F7A1}"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3911363"/>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D48872-B80D-423C-B53A-04C7BFADC4D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908526"/>
      </p:ext>
    </p:extLst>
  </p:cSld>
  <p:clrMapOvr>
    <a:masterClrMapping/>
  </p:clrMapOvr>
  <p:transition spd="slow">
    <p:random/>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CCA354-F1BB-4A52-96F4-B7EF7CBC2E92}"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4869161"/>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F30968-BC73-4C91-91E0-E4ACF31E242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307752"/>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517518"/>
      </p:ext>
    </p:extLst>
  </p:cSld>
  <p:clrMapOvr>
    <a:masterClrMapping/>
  </p:clrMapOvr>
  <p:transition spd="slow">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5095936"/>
      </p:ext>
    </p:extLst>
  </p:cSld>
  <p:clrMapOvr>
    <a:masterClrMapping/>
  </p:clrMapOvr>
  <p:transition spd="slow">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40C491CA-C8DD-4A70-96A3-728944A01E85}"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696791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631449B9-956E-4354-A846-828AB10A8534}"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554C3E-9C1F-4BB0-8C0A-9945BDDA26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382584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371600"/>
            <a:ext cx="7239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0E4974D4-510A-4287-BD1D-9ED12A7E2596}"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AFFB0-A5E0-43E0-9D62-DB479F226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757563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4" name="Rectangle 6"/>
          <p:cNvSpPr>
            <a:spLocks noGrp="1" noChangeArrowheads="1"/>
          </p:cNvSpPr>
          <p:nvPr>
            <p:ph type="sldNum" sz="quarter" idx="11"/>
          </p:nvPr>
        </p:nvSpPr>
        <p:spPr/>
        <p:txBody>
          <a:bodyPr/>
          <a:lstStyle>
            <a:lvl1pPr>
              <a:defRPr/>
            </a:lvl1pPr>
          </a:lstStyle>
          <a:p>
            <a:pPr>
              <a:defRPr/>
            </a:pPr>
            <a:fld id="{81397BFF-9F55-4FDF-A58C-F133B6023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2594619"/>
      </p:ext>
    </p:extLst>
  </p:cSld>
  <p:clrMapOvr>
    <a:masterClrMapping/>
  </p:clrMapOvr>
  <p:transition spd="slow">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195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0" y="2133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solidFill>
                  <a:srgbClr val="898989"/>
                </a:solidFill>
              </a:defRPr>
            </a:lvl1pPr>
          </a:lstStyle>
          <a:p>
            <a:pPr>
              <a:defRPr/>
            </a:pPr>
            <a:fld id="{D685AA5F-4452-444C-8684-ED59046DF1B5}" type="datetime1">
              <a:rPr lang="en-US" smtClean="0"/>
              <a:pPr>
                <a:defRPr/>
              </a:pPr>
              <a:t>5/18/2012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1ECFA-F10F-4221-91AF-DAEF69DA6F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7171010"/>
      </p:ext>
    </p:extLst>
  </p:cSld>
  <p:clrMapOvr>
    <a:masterClrMapping/>
  </p:clrMapOvr>
  <p:transition spd="slow">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8FD35F-89DD-4414-990C-AF34DBABCB5C}"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C3E247-27E7-4521-B986-971CA7317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1638490"/>
      </p:ext>
    </p:extLst>
  </p:cSld>
  <p:clrMapOvr>
    <a:masterClrMapping/>
  </p:clrMapOvr>
  <p:transition spd="slow">
    <p:random/>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D253BE-C955-4133-B68F-F111846EEBCE}"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4A767-3093-42A4-A0F7-91E51F70D8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9328485"/>
      </p:ext>
    </p:extLst>
  </p:cSld>
  <p:clrMapOvr>
    <a:masterClrMapping/>
  </p:clrMapOvr>
  <p:transition spd="slow">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FADE1A-D53F-48E6-9E2D-46DBFD982789}"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63BBAE-17DD-41E2-A41F-C2622F20DD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17084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CD530F-5358-40CC-8BF9-97B0B0B5AE95}"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390588"/>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C0509A-C562-425F-9752-C8651899FAFF}"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1A60DE-96D2-4DCE-95CD-F8553E0E08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1223404"/>
      </p:ext>
    </p:extLst>
  </p:cSld>
  <p:clrMapOvr>
    <a:masterClrMapping/>
  </p:clrMapOvr>
  <p:transition spd="slow">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EA18E6-513B-4B5C-89DF-2C98381C3770}"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059CC6-FCA2-429A-8097-34E5D7E33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708393"/>
      </p:ext>
    </p:extLst>
  </p:cSld>
  <p:clrMapOvr>
    <a:masterClrMapping/>
  </p:clrMapOvr>
  <p:transition spd="slow">
    <p:random/>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AB8FD9-0557-439D-A945-BBC11F57AC4D}"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BCD089-2CA0-4A47-81D3-15E8AFEAEA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5090577"/>
      </p:ext>
    </p:extLst>
  </p:cSld>
  <p:clrMapOvr>
    <a:masterClrMapping/>
  </p:clrMapOvr>
  <p:transition spd="slow">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842B0D-587E-4780-B07B-2EECBE95B5DB}"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D9DBC-65C1-4C70-B79B-F1AD7FFE9D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1732852"/>
      </p:ext>
    </p:extLst>
  </p:cSld>
  <p:clrMapOvr>
    <a:masterClrMapping/>
  </p:clrMapOvr>
  <p:transition spd="slow">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552BCE-85B2-4893-A4E4-FCABA2511A9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7896F5-0BC3-4FE5-B985-DFDF27DB7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7587709"/>
      </p:ext>
    </p:extLst>
  </p:cSld>
  <p:clrMapOvr>
    <a:masterClrMapping/>
  </p:clrMapOvr>
  <p:transition spd="slow">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Tw Cen MT"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A9D08A-925E-4D11-8DE8-E404A44B2A44}"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B43FF5-657B-4D45-8BD2-7BF43E05DB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6835192"/>
      </p:ext>
    </p:extLst>
  </p:cSld>
  <p:clrMapOvr>
    <a:masterClrMapping/>
  </p:clrMapOvr>
  <p:transition spd="slow">
    <p:random/>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FB0678-D1A2-4B63-9F0D-276291737398}" type="datetime1">
              <a:rPr lang="en-US" smtClean="0">
                <a:solidFill>
                  <a:prstClr val="black">
                    <a:tint val="75000"/>
                  </a:prstClr>
                </a:solidFill>
              </a:rPr>
              <a:pPr>
                <a:defRPr/>
              </a:pPr>
              <a:t>5/18/2012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 2010-2012 Dr. Patrick C. Coggins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8A39FC-D2DB-431F-9CFF-A69208058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8772219"/>
      </p:ext>
    </p:extLst>
  </p:cSld>
  <p:clrMapOvr>
    <a:masterClrMapping/>
  </p:clrMapOvr>
  <p:transition spd="slow">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34BEDE66-6F1C-4A6E-83BE-3CA77B28E9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2679693"/>
      </p:ext>
    </p:extLst>
  </p:cSld>
  <p:clrMapOvr>
    <a:masterClrMapping/>
  </p:clrMapOvr>
  <p:transition spd="slow">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rtlCol="0">
            <a:normAutofit/>
          </a:bodyPr>
          <a:lstStyle/>
          <a:p>
            <a:pPr lvl="0"/>
            <a:endParaRPr lang="en-US" noProof="0" dirty="0" smtClean="0"/>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 2010-2012 Dr. Patrick C. Coggins</a:t>
            </a: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B2EFE252-C116-43F9-BED1-E55E8FA13C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8107022"/>
      </p:ext>
    </p:extLst>
  </p:cSld>
  <p:clrMapOvr>
    <a:masterClrMapping/>
  </p:clrMapOvr>
  <p:transition spd="slow">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a:prstGeom prst="rect">
            <a:avLst/>
          </a:prstGeo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a:xfrm>
            <a:off x="0" y="6400800"/>
            <a:ext cx="3124200" cy="457200"/>
          </a:xfrm>
        </p:spPr>
        <p:txBody>
          <a:bodyPr wrap="square" numCol="1" anchorCtr="0" compatLnSpc="1">
            <a:prstTxWarp prst="textNoShape">
              <a:avLst/>
            </a:prstTxWarp>
          </a:bodyPr>
          <a:lstStyle>
            <a:lvl1pPr>
              <a:defRPr>
                <a:solidFill>
                  <a:srgbClr val="898989"/>
                </a:solidFill>
                <a:latin typeface="Calibri" pitchFamily="34" charset="0"/>
              </a:defRPr>
            </a:lvl1pPr>
          </a:lstStyle>
          <a:p>
            <a:pPr>
              <a:defRPr/>
            </a:pPr>
            <a:fld id="{9555CF9F-ADF7-4E57-BF30-75D58008A15C}" type="datetime1">
              <a:rPr lang="en-US" smtClean="0"/>
              <a:pPr>
                <a:defRPr/>
              </a:pPr>
              <a:t>5/18/2012</a:t>
            </a:fld>
            <a:endParaRPr lang="en-US" dirty="0"/>
          </a:p>
        </p:txBody>
      </p:sp>
      <p:sp>
        <p:nvSpPr>
          <p:cNvPr id="6" name="Rectangle 5"/>
          <p:cNvSpPr>
            <a:spLocks noGrp="1" noChangeArrowheads="1"/>
          </p:cNvSpPr>
          <p:nvPr>
            <p:ph type="ftr" sz="quarter" idx="11"/>
          </p:nvPr>
        </p:nvSpPr>
        <p:spPr>
          <a:xfrm>
            <a:off x="3124200" y="6324600"/>
            <a:ext cx="2895600" cy="457200"/>
          </a:xfrm>
        </p:spPr>
        <p:txBody>
          <a:bodyPr/>
          <a:lstStyle>
            <a:lvl1pPr>
              <a:defRPr>
                <a:latin typeface="Calibri" pitchFamily="34" charset="0"/>
              </a:defRPr>
            </a:lvl1pPr>
          </a:lstStyle>
          <a:p>
            <a:pPr>
              <a:defRPr/>
            </a:pPr>
            <a:r>
              <a:rPr lang="en-US" dirty="0" smtClean="0"/>
              <a:t>© 2010-2012 Dr. Patrick C. Coggins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03A895A3-2948-4FE2-A626-3120DDF583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40839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theme" Target="../theme/theme10.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theme" Target="../theme/theme11.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theme" Target="../theme/theme12.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theme" Target="../theme/theme13.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theme" Target="../theme/theme1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theme" Target="../theme/theme15.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theme" Target="../theme/theme16.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18" Type="http://schemas.openxmlformats.org/officeDocument/2006/relationships/theme" Target="../theme/theme17.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slideLayout" Target="../slideLayouts/slideLayout289.xml"/><Relationship Id="rId2" Type="http://schemas.openxmlformats.org/officeDocument/2006/relationships/slideLayout" Target="../slideLayouts/slideLayout274.xml"/><Relationship Id="rId16" Type="http://schemas.openxmlformats.org/officeDocument/2006/relationships/slideLayout" Target="../slideLayouts/slideLayout288.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slideLayout" Target="../slideLayouts/slideLayout28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18" Type="http://schemas.openxmlformats.org/officeDocument/2006/relationships/theme" Target="../theme/theme18.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 Type="http://schemas.openxmlformats.org/officeDocument/2006/relationships/slideLayout" Target="../slideLayouts/slideLayout291.xml"/><Relationship Id="rId16" Type="http://schemas.openxmlformats.org/officeDocument/2006/relationships/slideLayout" Target="../slideLayouts/slideLayout305.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18" Type="http://schemas.openxmlformats.org/officeDocument/2006/relationships/theme" Target="../theme/theme19.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slideLayout" Target="../slideLayouts/slideLayout32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18" Type="http://schemas.openxmlformats.org/officeDocument/2006/relationships/theme" Target="../theme/theme20.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17" Type="http://schemas.openxmlformats.org/officeDocument/2006/relationships/slideLayout" Target="../slideLayouts/slideLayout340.xml"/><Relationship Id="rId2" Type="http://schemas.openxmlformats.org/officeDocument/2006/relationships/slideLayout" Target="../slideLayouts/slideLayout325.xml"/><Relationship Id="rId16" Type="http://schemas.openxmlformats.org/officeDocument/2006/relationships/slideLayout" Target="../slideLayouts/slideLayout339.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slideLayout" Target="../slideLayouts/slideLayout353.xml"/><Relationship Id="rId18" Type="http://schemas.openxmlformats.org/officeDocument/2006/relationships/theme" Target="../theme/theme21.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17" Type="http://schemas.openxmlformats.org/officeDocument/2006/relationships/slideLayout" Target="../slideLayouts/slideLayout357.xml"/><Relationship Id="rId2" Type="http://schemas.openxmlformats.org/officeDocument/2006/relationships/slideLayout" Target="../slideLayouts/slideLayout342.xml"/><Relationship Id="rId16" Type="http://schemas.openxmlformats.org/officeDocument/2006/relationships/slideLayout" Target="../slideLayouts/slideLayout356.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slideLayout" Target="../slideLayouts/slideLayout355.xml"/><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slideLayout" Target="../slideLayouts/slideLayout35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slideLayout" Target="../slideLayouts/slideLayout370.xml"/><Relationship Id="rId18" Type="http://schemas.openxmlformats.org/officeDocument/2006/relationships/theme" Target="../theme/theme22.xml"/><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slideLayout" Target="../slideLayouts/slideLayout387.xml"/><Relationship Id="rId18" Type="http://schemas.openxmlformats.org/officeDocument/2006/relationships/theme" Target="../theme/theme23.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slideLayout" Target="../slideLayouts/slideLayout386.xml"/><Relationship Id="rId17" Type="http://schemas.openxmlformats.org/officeDocument/2006/relationships/slideLayout" Target="../slideLayouts/slideLayout391.xml"/><Relationship Id="rId2" Type="http://schemas.openxmlformats.org/officeDocument/2006/relationships/slideLayout" Target="../slideLayouts/slideLayout376.xml"/><Relationship Id="rId16" Type="http://schemas.openxmlformats.org/officeDocument/2006/relationships/slideLayout" Target="../slideLayouts/slideLayout390.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slideLayout" Target="../slideLayouts/slideLayout38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slideLayout" Target="../slideLayouts/slideLayout38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slideLayout" Target="../slideLayouts/slideLayout404.xml"/><Relationship Id="rId18" Type="http://schemas.openxmlformats.org/officeDocument/2006/relationships/theme" Target="../theme/theme24.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slideLayout" Target="../slideLayouts/slideLayout403.xml"/><Relationship Id="rId17" Type="http://schemas.openxmlformats.org/officeDocument/2006/relationships/slideLayout" Target="../slideLayouts/slideLayout408.xml"/><Relationship Id="rId2" Type="http://schemas.openxmlformats.org/officeDocument/2006/relationships/slideLayout" Target="../slideLayouts/slideLayout393.xml"/><Relationship Id="rId16" Type="http://schemas.openxmlformats.org/officeDocument/2006/relationships/slideLayout" Target="../slideLayouts/slideLayout407.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5" Type="http://schemas.openxmlformats.org/officeDocument/2006/relationships/slideLayout" Target="../slideLayouts/slideLayout40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 Id="rId14" Type="http://schemas.openxmlformats.org/officeDocument/2006/relationships/slideLayout" Target="../slideLayouts/slideLayout40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slideLayout" Target="../slideLayouts/slideLayout421.xml"/><Relationship Id="rId18" Type="http://schemas.openxmlformats.org/officeDocument/2006/relationships/theme" Target="../theme/theme25.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17" Type="http://schemas.openxmlformats.org/officeDocument/2006/relationships/slideLayout" Target="../slideLayouts/slideLayout425.xml"/><Relationship Id="rId2" Type="http://schemas.openxmlformats.org/officeDocument/2006/relationships/slideLayout" Target="../slideLayouts/slideLayout410.xml"/><Relationship Id="rId16" Type="http://schemas.openxmlformats.org/officeDocument/2006/relationships/slideLayout" Target="../slideLayouts/slideLayout424.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5" Type="http://schemas.openxmlformats.org/officeDocument/2006/relationships/slideLayout" Target="../slideLayouts/slideLayout42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slideLayout" Target="../slideLayouts/slideLayout42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slideLayout" Target="../slideLayouts/slideLayout438.xml"/><Relationship Id="rId18" Type="http://schemas.openxmlformats.org/officeDocument/2006/relationships/theme" Target="../theme/theme26.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17" Type="http://schemas.openxmlformats.org/officeDocument/2006/relationships/slideLayout" Target="../slideLayouts/slideLayout442.xml"/><Relationship Id="rId2" Type="http://schemas.openxmlformats.org/officeDocument/2006/relationships/slideLayout" Target="../slideLayouts/slideLayout427.xml"/><Relationship Id="rId16" Type="http://schemas.openxmlformats.org/officeDocument/2006/relationships/slideLayout" Target="../slideLayouts/slideLayout441.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5" Type="http://schemas.openxmlformats.org/officeDocument/2006/relationships/slideLayout" Target="../slideLayouts/slideLayout44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slideLayout" Target="../slideLayouts/slideLayout43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slideLayout" Target="../slideLayouts/slideLayout455.xml"/><Relationship Id="rId18" Type="http://schemas.openxmlformats.org/officeDocument/2006/relationships/theme" Target="../theme/theme27.xml"/><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slideLayout" Target="../slideLayouts/slideLayout454.xml"/><Relationship Id="rId17" Type="http://schemas.openxmlformats.org/officeDocument/2006/relationships/slideLayout" Target="../slideLayouts/slideLayout459.xml"/><Relationship Id="rId2" Type="http://schemas.openxmlformats.org/officeDocument/2006/relationships/slideLayout" Target="../slideLayouts/slideLayout444.xml"/><Relationship Id="rId16" Type="http://schemas.openxmlformats.org/officeDocument/2006/relationships/slideLayout" Target="../slideLayouts/slideLayout458.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5" Type="http://schemas.openxmlformats.org/officeDocument/2006/relationships/slideLayout" Target="../slideLayouts/slideLayout45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slideLayout" Target="../slideLayouts/slideLayout45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67.xml"/><Relationship Id="rId13" Type="http://schemas.openxmlformats.org/officeDocument/2006/relationships/slideLayout" Target="../slideLayouts/slideLayout472.xml"/><Relationship Id="rId18" Type="http://schemas.openxmlformats.org/officeDocument/2006/relationships/theme" Target="../theme/theme28.xml"/><Relationship Id="rId3" Type="http://schemas.openxmlformats.org/officeDocument/2006/relationships/slideLayout" Target="../slideLayouts/slideLayout462.xml"/><Relationship Id="rId7" Type="http://schemas.openxmlformats.org/officeDocument/2006/relationships/slideLayout" Target="../slideLayouts/slideLayout466.xml"/><Relationship Id="rId12" Type="http://schemas.openxmlformats.org/officeDocument/2006/relationships/slideLayout" Target="../slideLayouts/slideLayout471.xml"/><Relationship Id="rId17" Type="http://schemas.openxmlformats.org/officeDocument/2006/relationships/slideLayout" Target="../slideLayouts/slideLayout476.xml"/><Relationship Id="rId2" Type="http://schemas.openxmlformats.org/officeDocument/2006/relationships/slideLayout" Target="../slideLayouts/slideLayout461.xml"/><Relationship Id="rId16" Type="http://schemas.openxmlformats.org/officeDocument/2006/relationships/slideLayout" Target="../slideLayouts/slideLayout475.xml"/><Relationship Id="rId1" Type="http://schemas.openxmlformats.org/officeDocument/2006/relationships/slideLayout" Target="../slideLayouts/slideLayout460.xml"/><Relationship Id="rId6" Type="http://schemas.openxmlformats.org/officeDocument/2006/relationships/slideLayout" Target="../slideLayouts/slideLayout465.xml"/><Relationship Id="rId11" Type="http://schemas.openxmlformats.org/officeDocument/2006/relationships/slideLayout" Target="../slideLayouts/slideLayout470.xml"/><Relationship Id="rId5" Type="http://schemas.openxmlformats.org/officeDocument/2006/relationships/slideLayout" Target="../slideLayouts/slideLayout464.xml"/><Relationship Id="rId15" Type="http://schemas.openxmlformats.org/officeDocument/2006/relationships/slideLayout" Target="../slideLayouts/slideLayout474.xml"/><Relationship Id="rId10" Type="http://schemas.openxmlformats.org/officeDocument/2006/relationships/slideLayout" Target="../slideLayouts/slideLayout469.xml"/><Relationship Id="rId4" Type="http://schemas.openxmlformats.org/officeDocument/2006/relationships/slideLayout" Target="../slideLayouts/slideLayout463.xml"/><Relationship Id="rId9" Type="http://schemas.openxmlformats.org/officeDocument/2006/relationships/slideLayout" Target="../slideLayouts/slideLayout468.xml"/><Relationship Id="rId14" Type="http://schemas.openxmlformats.org/officeDocument/2006/relationships/slideLayout" Target="../slideLayouts/slideLayout47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slideLayout" Target="../slideLayouts/slideLayout489.xml"/><Relationship Id="rId18" Type="http://schemas.openxmlformats.org/officeDocument/2006/relationships/theme" Target="../theme/theme29.xml"/><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slideLayout" Target="../slideLayouts/slideLayout488.xml"/><Relationship Id="rId17" Type="http://schemas.openxmlformats.org/officeDocument/2006/relationships/slideLayout" Target="../slideLayouts/slideLayout493.xml"/><Relationship Id="rId2" Type="http://schemas.openxmlformats.org/officeDocument/2006/relationships/slideLayout" Target="../slideLayouts/slideLayout478.xml"/><Relationship Id="rId16" Type="http://schemas.openxmlformats.org/officeDocument/2006/relationships/slideLayout" Target="../slideLayouts/slideLayout492.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5" Type="http://schemas.openxmlformats.org/officeDocument/2006/relationships/slideLayout" Target="../slideLayouts/slideLayout49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 Id="rId14" Type="http://schemas.openxmlformats.org/officeDocument/2006/relationships/slideLayout" Target="../slideLayouts/slideLayout49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slideLayout" Target="../slideLayouts/slideLayout506.xml"/><Relationship Id="rId18" Type="http://schemas.openxmlformats.org/officeDocument/2006/relationships/theme" Target="../theme/theme30.xml"/><Relationship Id="rId3" Type="http://schemas.openxmlformats.org/officeDocument/2006/relationships/slideLayout" Target="../slideLayouts/slideLayout496.xml"/><Relationship Id="rId7" Type="http://schemas.openxmlformats.org/officeDocument/2006/relationships/slideLayout" Target="../slideLayouts/slideLayout500.xml"/><Relationship Id="rId12" Type="http://schemas.openxmlformats.org/officeDocument/2006/relationships/slideLayout" Target="../slideLayouts/slideLayout505.xml"/><Relationship Id="rId17" Type="http://schemas.openxmlformats.org/officeDocument/2006/relationships/slideLayout" Target="../slideLayouts/slideLayout510.xml"/><Relationship Id="rId2" Type="http://schemas.openxmlformats.org/officeDocument/2006/relationships/slideLayout" Target="../slideLayouts/slideLayout495.xml"/><Relationship Id="rId16" Type="http://schemas.openxmlformats.org/officeDocument/2006/relationships/slideLayout" Target="../slideLayouts/slideLayout509.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5" Type="http://schemas.openxmlformats.org/officeDocument/2006/relationships/slideLayout" Target="../slideLayouts/slideLayout498.xml"/><Relationship Id="rId15" Type="http://schemas.openxmlformats.org/officeDocument/2006/relationships/slideLayout" Target="../slideLayouts/slideLayout508.xml"/><Relationship Id="rId10" Type="http://schemas.openxmlformats.org/officeDocument/2006/relationships/slideLayout" Target="../slideLayouts/slideLayout503.xml"/><Relationship Id="rId4" Type="http://schemas.openxmlformats.org/officeDocument/2006/relationships/slideLayout" Target="../slideLayouts/slideLayout497.xml"/><Relationship Id="rId9" Type="http://schemas.openxmlformats.org/officeDocument/2006/relationships/slideLayout" Target="../slideLayouts/slideLayout502.xml"/><Relationship Id="rId14" Type="http://schemas.openxmlformats.org/officeDocument/2006/relationships/slideLayout" Target="../slideLayouts/slideLayout50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518.xml"/><Relationship Id="rId13" Type="http://schemas.openxmlformats.org/officeDocument/2006/relationships/slideLayout" Target="../slideLayouts/slideLayout523.xml"/><Relationship Id="rId18" Type="http://schemas.openxmlformats.org/officeDocument/2006/relationships/theme" Target="../theme/theme31.xml"/><Relationship Id="rId3" Type="http://schemas.openxmlformats.org/officeDocument/2006/relationships/slideLayout" Target="../slideLayouts/slideLayout513.xml"/><Relationship Id="rId7" Type="http://schemas.openxmlformats.org/officeDocument/2006/relationships/slideLayout" Target="../slideLayouts/slideLayout517.xml"/><Relationship Id="rId12" Type="http://schemas.openxmlformats.org/officeDocument/2006/relationships/slideLayout" Target="../slideLayouts/slideLayout522.xml"/><Relationship Id="rId17" Type="http://schemas.openxmlformats.org/officeDocument/2006/relationships/slideLayout" Target="../slideLayouts/slideLayout527.xml"/><Relationship Id="rId2" Type="http://schemas.openxmlformats.org/officeDocument/2006/relationships/slideLayout" Target="../slideLayouts/slideLayout512.xml"/><Relationship Id="rId16" Type="http://schemas.openxmlformats.org/officeDocument/2006/relationships/slideLayout" Target="../slideLayouts/slideLayout526.xml"/><Relationship Id="rId1" Type="http://schemas.openxmlformats.org/officeDocument/2006/relationships/slideLayout" Target="../slideLayouts/slideLayout511.xml"/><Relationship Id="rId6" Type="http://schemas.openxmlformats.org/officeDocument/2006/relationships/slideLayout" Target="../slideLayouts/slideLayout516.xml"/><Relationship Id="rId11" Type="http://schemas.openxmlformats.org/officeDocument/2006/relationships/slideLayout" Target="../slideLayouts/slideLayout521.xml"/><Relationship Id="rId5" Type="http://schemas.openxmlformats.org/officeDocument/2006/relationships/slideLayout" Target="../slideLayouts/slideLayout515.xml"/><Relationship Id="rId15" Type="http://schemas.openxmlformats.org/officeDocument/2006/relationships/slideLayout" Target="../slideLayouts/slideLayout525.xml"/><Relationship Id="rId10" Type="http://schemas.openxmlformats.org/officeDocument/2006/relationships/slideLayout" Target="../slideLayouts/slideLayout520.xml"/><Relationship Id="rId4" Type="http://schemas.openxmlformats.org/officeDocument/2006/relationships/slideLayout" Target="../slideLayouts/slideLayout514.xml"/><Relationship Id="rId9" Type="http://schemas.openxmlformats.org/officeDocument/2006/relationships/slideLayout" Target="../slideLayouts/slideLayout519.xml"/><Relationship Id="rId14" Type="http://schemas.openxmlformats.org/officeDocument/2006/relationships/slideLayout" Target="../slideLayouts/slideLayout52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18" Type="http://schemas.openxmlformats.org/officeDocument/2006/relationships/theme" Target="../theme/theme32.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17" Type="http://schemas.openxmlformats.org/officeDocument/2006/relationships/slideLayout" Target="../slideLayouts/slideLayout544.xml"/><Relationship Id="rId2" Type="http://schemas.openxmlformats.org/officeDocument/2006/relationships/slideLayout" Target="../slideLayouts/slideLayout529.xml"/><Relationship Id="rId16" Type="http://schemas.openxmlformats.org/officeDocument/2006/relationships/slideLayout" Target="../slideLayouts/slideLayout543.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slideLayout" Target="../slideLayouts/slideLayout542.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slideLayout" Target="../slideLayouts/slideLayout5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552.xml"/><Relationship Id="rId13" Type="http://schemas.openxmlformats.org/officeDocument/2006/relationships/slideLayout" Target="../slideLayouts/slideLayout557.xml"/><Relationship Id="rId18" Type="http://schemas.openxmlformats.org/officeDocument/2006/relationships/theme" Target="../theme/theme33.xml"/><Relationship Id="rId3" Type="http://schemas.openxmlformats.org/officeDocument/2006/relationships/slideLayout" Target="../slideLayouts/slideLayout547.xml"/><Relationship Id="rId7" Type="http://schemas.openxmlformats.org/officeDocument/2006/relationships/slideLayout" Target="../slideLayouts/slideLayout551.xml"/><Relationship Id="rId12" Type="http://schemas.openxmlformats.org/officeDocument/2006/relationships/slideLayout" Target="../slideLayouts/slideLayout556.xml"/><Relationship Id="rId17" Type="http://schemas.openxmlformats.org/officeDocument/2006/relationships/slideLayout" Target="../slideLayouts/slideLayout561.xml"/><Relationship Id="rId2" Type="http://schemas.openxmlformats.org/officeDocument/2006/relationships/slideLayout" Target="../slideLayouts/slideLayout546.xml"/><Relationship Id="rId16" Type="http://schemas.openxmlformats.org/officeDocument/2006/relationships/slideLayout" Target="../slideLayouts/slideLayout560.xml"/><Relationship Id="rId1" Type="http://schemas.openxmlformats.org/officeDocument/2006/relationships/slideLayout" Target="../slideLayouts/slideLayout545.xml"/><Relationship Id="rId6" Type="http://schemas.openxmlformats.org/officeDocument/2006/relationships/slideLayout" Target="../slideLayouts/slideLayout550.xml"/><Relationship Id="rId11" Type="http://schemas.openxmlformats.org/officeDocument/2006/relationships/slideLayout" Target="../slideLayouts/slideLayout555.xml"/><Relationship Id="rId5" Type="http://schemas.openxmlformats.org/officeDocument/2006/relationships/slideLayout" Target="../slideLayouts/slideLayout549.xml"/><Relationship Id="rId15" Type="http://schemas.openxmlformats.org/officeDocument/2006/relationships/slideLayout" Target="../slideLayouts/slideLayout559.xml"/><Relationship Id="rId10" Type="http://schemas.openxmlformats.org/officeDocument/2006/relationships/slideLayout" Target="../slideLayouts/slideLayout554.xml"/><Relationship Id="rId4" Type="http://schemas.openxmlformats.org/officeDocument/2006/relationships/slideLayout" Target="../slideLayouts/slideLayout548.xml"/><Relationship Id="rId9" Type="http://schemas.openxmlformats.org/officeDocument/2006/relationships/slideLayout" Target="../slideLayouts/slideLayout553.xml"/><Relationship Id="rId14" Type="http://schemas.openxmlformats.org/officeDocument/2006/relationships/slideLayout" Target="../slideLayouts/slideLayout558.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slideLayout" Target="../slideLayouts/slideLayout574.xml"/><Relationship Id="rId18" Type="http://schemas.openxmlformats.org/officeDocument/2006/relationships/theme" Target="../theme/theme34.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slideLayout" Target="../slideLayouts/slideLayout573.xml"/><Relationship Id="rId17" Type="http://schemas.openxmlformats.org/officeDocument/2006/relationships/slideLayout" Target="../slideLayouts/slideLayout578.xml"/><Relationship Id="rId2" Type="http://schemas.openxmlformats.org/officeDocument/2006/relationships/slideLayout" Target="../slideLayouts/slideLayout563.xml"/><Relationship Id="rId16" Type="http://schemas.openxmlformats.org/officeDocument/2006/relationships/slideLayout" Target="../slideLayouts/slideLayout577.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5" Type="http://schemas.openxmlformats.org/officeDocument/2006/relationships/slideLayout" Target="../slideLayouts/slideLayout57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slideLayout" Target="../slideLayouts/slideLayout57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86.xml"/><Relationship Id="rId13" Type="http://schemas.openxmlformats.org/officeDocument/2006/relationships/slideLayout" Target="../slideLayouts/slideLayout591.xml"/><Relationship Id="rId18" Type="http://schemas.openxmlformats.org/officeDocument/2006/relationships/theme" Target="../theme/theme35.xml"/><Relationship Id="rId3" Type="http://schemas.openxmlformats.org/officeDocument/2006/relationships/slideLayout" Target="../slideLayouts/slideLayout581.xml"/><Relationship Id="rId7" Type="http://schemas.openxmlformats.org/officeDocument/2006/relationships/slideLayout" Target="../slideLayouts/slideLayout585.xml"/><Relationship Id="rId12" Type="http://schemas.openxmlformats.org/officeDocument/2006/relationships/slideLayout" Target="../slideLayouts/slideLayout590.xml"/><Relationship Id="rId17" Type="http://schemas.openxmlformats.org/officeDocument/2006/relationships/slideLayout" Target="../slideLayouts/slideLayout595.xml"/><Relationship Id="rId2" Type="http://schemas.openxmlformats.org/officeDocument/2006/relationships/slideLayout" Target="../slideLayouts/slideLayout580.xml"/><Relationship Id="rId16" Type="http://schemas.openxmlformats.org/officeDocument/2006/relationships/slideLayout" Target="../slideLayouts/slideLayout594.xml"/><Relationship Id="rId1" Type="http://schemas.openxmlformats.org/officeDocument/2006/relationships/slideLayout" Target="../slideLayouts/slideLayout579.xml"/><Relationship Id="rId6" Type="http://schemas.openxmlformats.org/officeDocument/2006/relationships/slideLayout" Target="../slideLayouts/slideLayout584.xml"/><Relationship Id="rId11" Type="http://schemas.openxmlformats.org/officeDocument/2006/relationships/slideLayout" Target="../slideLayouts/slideLayout589.xml"/><Relationship Id="rId5" Type="http://schemas.openxmlformats.org/officeDocument/2006/relationships/slideLayout" Target="../slideLayouts/slideLayout583.xml"/><Relationship Id="rId15" Type="http://schemas.openxmlformats.org/officeDocument/2006/relationships/slideLayout" Target="../slideLayouts/slideLayout593.xml"/><Relationship Id="rId10" Type="http://schemas.openxmlformats.org/officeDocument/2006/relationships/slideLayout" Target="../slideLayouts/slideLayout588.xml"/><Relationship Id="rId4" Type="http://schemas.openxmlformats.org/officeDocument/2006/relationships/slideLayout" Target="../slideLayouts/slideLayout582.xml"/><Relationship Id="rId9" Type="http://schemas.openxmlformats.org/officeDocument/2006/relationships/slideLayout" Target="../slideLayouts/slideLayout587.xml"/><Relationship Id="rId14" Type="http://schemas.openxmlformats.org/officeDocument/2006/relationships/slideLayout" Target="../slideLayouts/slideLayout59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B7782A05-B865-4D80-BBC9-0AB8F3C8BAAE}"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0" dirty="0" smtClean="0">
                <a:solidFill>
                  <a:srgbClr val="F6801E"/>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F6801E"/>
                </a:solidFill>
              </a:rPr>
              <a:t>D I V E R S I T Y</a:t>
            </a:r>
          </a:p>
        </p:txBody>
      </p:sp>
    </p:spTree>
    <p:extLst>
      <p:ext uri="{BB962C8B-B14F-4D97-AF65-F5344CB8AC3E}">
        <p14:creationId xmlns:p14="http://schemas.microsoft.com/office/powerpoint/2010/main" val="251180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98D43222-62D0-4A76-8FF6-884C3003ECFE}"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68585156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F9EF3693-3DF0-4955-BF73-BE807AA12B36}"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59827027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55423CE7-4E38-4112-82D8-0F4D5328B882}"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08685356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76D5970B-BD14-4982-8A3F-AC877D45F056}"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458256641"/>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A628F817-3501-466E-A2FD-1D027106F2AF}"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98013486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BAEC7084-06E7-40E4-82A6-8D849703FCBA}"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581011347"/>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0984B40D-117D-4605-A42F-1CB4D1716C76}"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286947042"/>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7DCB154A-3E0C-4895-8D6C-196856465D29}"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577866298"/>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15E567CD-6E70-4162-B430-00B7EE69108C}"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903626105"/>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2304EC11-C1EF-44D5-BE38-4CA14CD22BB7}"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4182424306"/>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00D141E6-8941-4ECA-9F0C-C7C6697648DC}"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2554774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7E03212D-1AFE-4464-9A22-6C1397209F7A}"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67055014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1"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85609C04-9AE0-48CB-929A-FCA88A3E1846}"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741556410"/>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 id="2147484378" r:id="rId16"/>
    <p:sldLayoutId id="2147484379"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31587A05-BBF3-4BD8-926E-E4C437F19235}"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948747728"/>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 id="2147484469"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BE36CF9F-00C1-4FF0-945D-536BF7E9B7BF}"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462361519"/>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504" r:id="rId16"/>
    <p:sldLayoutId id="214748450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081AD518-ED06-4721-953D-748AEA4A1BEB}"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745603217"/>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 id="2147484663" r:id="rId13"/>
    <p:sldLayoutId id="2147484664" r:id="rId14"/>
    <p:sldLayoutId id="2147484665" r:id="rId15"/>
    <p:sldLayoutId id="2147484666" r:id="rId16"/>
    <p:sldLayoutId id="2147484667"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4A699B92-ACA5-4DD5-9801-AD644A805771}"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781246184"/>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 id="2147484680" r:id="rId12"/>
    <p:sldLayoutId id="2147484681" r:id="rId13"/>
    <p:sldLayoutId id="2147484682" r:id="rId14"/>
    <p:sldLayoutId id="2147484683" r:id="rId15"/>
    <p:sldLayoutId id="2147484684" r:id="rId16"/>
    <p:sldLayoutId id="214748468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09505CEA-E45D-4DDD-B593-8DAB2E454AD2}"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703033716"/>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6922CED6-6515-4336-B12D-6C7FAE3E422C}"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088263851"/>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 id="2147484716" r:id="rId12"/>
    <p:sldLayoutId id="2147484717" r:id="rId13"/>
    <p:sldLayoutId id="2147484718" r:id="rId14"/>
    <p:sldLayoutId id="2147484719" r:id="rId15"/>
    <p:sldLayoutId id="2147484720" r:id="rId16"/>
    <p:sldLayoutId id="2147484721"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79D95300-9060-4E6C-AC15-EADB230CCD2B}"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507836027"/>
      </p:ext>
    </p:extLst>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 id="2147484734" r:id="rId12"/>
    <p:sldLayoutId id="2147484735" r:id="rId13"/>
    <p:sldLayoutId id="2147484736" r:id="rId14"/>
    <p:sldLayoutId id="2147484737" r:id="rId15"/>
    <p:sldLayoutId id="2147484738" r:id="rId16"/>
    <p:sldLayoutId id="2147484739"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3382C827-FE3D-4B57-86D5-341443A87E65}"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457086304"/>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 id="2147484753" r:id="rId13"/>
    <p:sldLayoutId id="2147484754" r:id="rId14"/>
    <p:sldLayoutId id="2147484755" r:id="rId15"/>
    <p:sldLayoutId id="2147484756" r:id="rId16"/>
    <p:sldLayoutId id="2147484757"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50C23C23-D7F4-44C9-8F79-874E0BD2D0CD}"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5069934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0AFD102A-373A-4C31-AA7A-D02A2780F832}"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2184937816"/>
      </p:ext>
    </p:extLst>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 id="2147484771" r:id="rId13"/>
    <p:sldLayoutId id="2147484772" r:id="rId14"/>
    <p:sldLayoutId id="2147484773" r:id="rId15"/>
    <p:sldLayoutId id="2147484774" r:id="rId16"/>
    <p:sldLayoutId id="214748477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D7385F61-AC11-4C1E-BEB5-27270047441D}"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2772128971"/>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 id="2147484788" r:id="rId12"/>
    <p:sldLayoutId id="2147484789" r:id="rId13"/>
    <p:sldLayoutId id="2147484790" r:id="rId14"/>
    <p:sldLayoutId id="2147484791" r:id="rId15"/>
    <p:sldLayoutId id="2147484792" r:id="rId16"/>
    <p:sldLayoutId id="214748479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969E0560-5752-4953-8A21-3E62B725AFDA}"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534977030"/>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 id="2147484824" r:id="rId12"/>
    <p:sldLayoutId id="2147484825" r:id="rId13"/>
    <p:sldLayoutId id="2147484826" r:id="rId14"/>
    <p:sldLayoutId id="2147484827" r:id="rId15"/>
    <p:sldLayoutId id="2147484828" r:id="rId16"/>
    <p:sldLayoutId id="2147484829"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B663C407-2F0B-4C6D-B8F2-67F320DA8240}"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3698995608"/>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 id="2147484861" r:id="rId13"/>
    <p:sldLayoutId id="2147484862" r:id="rId14"/>
    <p:sldLayoutId id="2147484863" r:id="rId15"/>
    <p:sldLayoutId id="2147484864" r:id="rId16"/>
    <p:sldLayoutId id="214748486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77BF7680-DA96-4691-B9F4-5C04AF3DB88D}"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4012392589"/>
      </p:ext>
    </p:extLst>
  </p:cSld>
  <p:clrMap bg1="lt1" tx1="dk1" bg2="lt2" tx2="dk2" accent1="accent1" accent2="accent2" accent3="accent3" accent4="accent4" accent5="accent5" accent6="accent6" hlink="hlink" folHlink="folHlink"/>
  <p:sldLayoutIdLst>
    <p:sldLayoutId id="2147484867"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77" r:id="rId11"/>
    <p:sldLayoutId id="2147484878" r:id="rId12"/>
    <p:sldLayoutId id="2147484879" r:id="rId13"/>
    <p:sldLayoutId id="2147484880" r:id="rId14"/>
    <p:sldLayoutId id="2147484881" r:id="rId15"/>
    <p:sldLayoutId id="2147484882" r:id="rId16"/>
    <p:sldLayoutId id="214748488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ED10302F-C30E-49F3-9CB0-13C55C91B7A9}"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179900280"/>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 id="2147484896" r:id="rId12"/>
    <p:sldLayoutId id="2147484897" r:id="rId13"/>
    <p:sldLayoutId id="2147484898" r:id="rId14"/>
    <p:sldLayoutId id="2147484899" r:id="rId15"/>
    <p:sldLayoutId id="2147484900" r:id="rId16"/>
    <p:sldLayoutId id="2147484901"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49F4E7AB-C2E9-4C1B-911D-8FD48AE515AE}"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265655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E6935E8C-B3D1-4B03-943C-A526D4CF9A71}"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25438500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ctr" rtl="0" eaLnBrk="0" fontAlgn="base" hangingPunct="0">
        <a:spcBef>
          <a:spcPct val="0"/>
        </a:spcBef>
        <a:spcAft>
          <a:spcPct val="0"/>
        </a:spcAft>
        <a:defRPr sz="3200" b="1" kern="1200">
          <a:solidFill>
            <a:schemeClr val="tx1"/>
          </a:solidFill>
          <a:latin typeface="Tw Cen MT" pitchFamily="34"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36307DA9-DB04-4966-9B0B-E6D920535C2F}"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77574235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9DE8470F-4A26-4C75-AF14-E0A436C3E582}"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19401717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ctr" rtl="0" eaLnBrk="0" fontAlgn="base" hangingPunct="0">
        <a:spcBef>
          <a:spcPct val="0"/>
        </a:spcBef>
        <a:spcAft>
          <a:spcPct val="0"/>
        </a:spcAft>
        <a:defRPr sz="3200" b="1" kern="1200">
          <a:solidFill>
            <a:schemeClr val="tx1"/>
          </a:solidFill>
          <a:latin typeface="Tw Cen MT" pitchFamily="34"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EF21C746-9765-4E65-B928-824D69C79C03}"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229450004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ctr" rtl="0" eaLnBrk="0" fontAlgn="base" hangingPunct="0">
        <a:spcBef>
          <a:spcPct val="0"/>
        </a:spcBef>
        <a:spcAft>
          <a:spcPct val="0"/>
        </a:spcAft>
        <a:defRPr sz="3200" b="1" kern="1200">
          <a:solidFill>
            <a:schemeClr val="tx1"/>
          </a:solidFill>
          <a:latin typeface="Tw Cen MT" pitchFamily="34"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Tw Cen MT"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w Cen MT"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w Cen MT"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w Cen MT"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79">
            <a:alpha val="79999"/>
          </a:srgbClr>
        </a:solidFill>
        <a:effectLst/>
      </p:bgPr>
    </p:bg>
    <p:spTree>
      <p:nvGrpSpPr>
        <p:cNvPr id="1" name=""/>
        <p:cNvGrpSpPr/>
        <p:nvPr/>
      </p:nvGrpSpPr>
      <p:grpSpPr>
        <a:xfrm>
          <a:off x="0" y="0"/>
          <a:ext cx="0" cy="0"/>
          <a:chOff x="0" y="0"/>
          <a:chExt cx="0" cy="0"/>
        </a:xfrm>
      </p:grpSpPr>
      <p:sp>
        <p:nvSpPr>
          <p:cNvPr id="1026" name="Picture 4" descr="C:\Documents and Settings\pcoggins\Local Settings\Temporary Internet Files\Content.IE5\K06L9L60\MC910216338[1].png"/>
          <p:cNvSpPr>
            <a:spLocks noChangeAspect="1" noChangeArrowheads="1"/>
          </p:cNvSpPr>
          <p:nvPr/>
        </p:nvSpPr>
        <p:spPr bwMode="auto">
          <a:xfrm>
            <a:off x="8302625" y="-6350"/>
            <a:ext cx="8477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1027" name="Title Placeholder 1"/>
          <p:cNvSpPr>
            <a:spLocks noGrp="1"/>
          </p:cNvSpPr>
          <p:nvPr>
            <p:ph type="title"/>
          </p:nvPr>
        </p:nvSpPr>
        <p:spPr bwMode="auto">
          <a:xfrm>
            <a:off x="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fld id="{4010C9E8-088D-4822-A591-253758CE2719}" type="datetime1">
              <a:rPr lang="en-US" smtClean="0">
                <a:solidFill>
                  <a:prstClr val="black">
                    <a:tint val="75000"/>
                  </a:prstClr>
                </a:solidFill>
              </a:rPr>
              <a:pPr fontAlgn="base">
                <a:spcBef>
                  <a:spcPct val="0"/>
                </a:spcBef>
                <a:spcAft>
                  <a:spcPct val="0"/>
                </a:spcAft>
                <a:defRPr/>
              </a:pPr>
              <a:t>5/18/2012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defRPr>
            </a:lvl1pPr>
          </a:lstStyle>
          <a:p>
            <a:pPr fontAlgn="base">
              <a:spcBef>
                <a:spcPct val="0"/>
              </a:spcBef>
              <a:spcAft>
                <a:spcPct val="0"/>
              </a:spcAft>
              <a:defRPr/>
            </a:pPr>
            <a:r>
              <a:rPr lang="en-US" dirty="0" smtClean="0"/>
              <a:t>© 2010-2012 Dr. Patrick C. Coggins</a:t>
            </a:r>
            <a:endParaRPr lang="en-US" dirty="0"/>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C33BD573-1813-47E7-B59A-5F835A21E6FA}"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15" name="Rectangle 14"/>
          <p:cNvSpPr/>
          <p:nvPr/>
        </p:nvSpPr>
        <p:spPr>
          <a:xfrm>
            <a:off x="0" y="381000"/>
            <a:ext cx="8153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p:nvSpPr>
        <p:spPr>
          <a:xfrm>
            <a:off x="0" y="12192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p:nvSpPr>
        <p:spPr>
          <a:xfrm rot="5400000">
            <a:off x="4800600" y="3352800"/>
            <a:ext cx="6858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2" name="TextBox 21"/>
          <p:cNvSpPr txBox="1">
            <a:spLocks noChangeArrowheads="1"/>
          </p:cNvSpPr>
          <p:nvPr/>
        </p:nvSpPr>
        <p:spPr bwMode="auto">
          <a:xfrm>
            <a:off x="-76200" y="-152400"/>
            <a:ext cx="853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3400" b="1" dirty="0" smtClean="0">
                <a:solidFill>
                  <a:srgbClr val="D96709"/>
                </a:solidFill>
              </a:rPr>
              <a:t>C U L T U R A L C O M P E T E N C E</a:t>
            </a:r>
          </a:p>
        </p:txBody>
      </p:sp>
      <p:sp>
        <p:nvSpPr>
          <p:cNvPr id="23" name="TextBox 22"/>
          <p:cNvSpPr txBox="1">
            <a:spLocks noChangeArrowheads="1"/>
          </p:cNvSpPr>
          <p:nvPr/>
        </p:nvSpPr>
        <p:spPr bwMode="auto">
          <a:xfrm rot="5400000">
            <a:off x="5938838" y="3652837"/>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0"/>
              </a:spcBef>
              <a:spcAft>
                <a:spcPct val="0"/>
              </a:spcAft>
              <a:defRPr/>
            </a:pPr>
            <a:r>
              <a:rPr lang="en-US" sz="5400" dirty="0" smtClean="0">
                <a:solidFill>
                  <a:srgbClr val="D96709"/>
                </a:solidFill>
              </a:rPr>
              <a:t>D I V E R S I T Y</a:t>
            </a:r>
          </a:p>
        </p:txBody>
      </p:sp>
    </p:spTree>
    <p:extLst>
      <p:ext uri="{BB962C8B-B14F-4D97-AF65-F5344CB8AC3E}">
        <p14:creationId xmlns:p14="http://schemas.microsoft.com/office/powerpoint/2010/main" val="202515689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hf hdr="0" ftr="0" dt="0"/>
  <p:txStyles>
    <p:titleStyle>
      <a:lvl1pPr algn="l" rtl="0" eaLnBrk="0" fontAlgn="base" hangingPunct="0">
        <a:spcBef>
          <a:spcPct val="0"/>
        </a:spcBef>
        <a:spcAft>
          <a:spcPct val="0"/>
        </a:spcAft>
        <a:defRPr sz="3200" kern="1200">
          <a:solidFill>
            <a:schemeClr val="tx1"/>
          </a:solidFill>
          <a:latin typeface="Perpetua Titling MT" pitchFamily="18" charset="0"/>
          <a:ea typeface="+mj-ea"/>
          <a:cs typeface="+mj-cs"/>
        </a:defRPr>
      </a:lvl1pPr>
      <a:lvl2pPr algn="l" rtl="0" eaLnBrk="0" fontAlgn="base" hangingPunct="0">
        <a:spcBef>
          <a:spcPct val="0"/>
        </a:spcBef>
        <a:spcAft>
          <a:spcPct val="0"/>
        </a:spcAft>
        <a:defRPr sz="3200">
          <a:solidFill>
            <a:schemeClr val="tx1"/>
          </a:solidFill>
          <a:latin typeface="Perpetua Titling MT" pitchFamily="18" charset="0"/>
        </a:defRPr>
      </a:lvl2pPr>
      <a:lvl3pPr algn="l" rtl="0" eaLnBrk="0" fontAlgn="base" hangingPunct="0">
        <a:spcBef>
          <a:spcPct val="0"/>
        </a:spcBef>
        <a:spcAft>
          <a:spcPct val="0"/>
        </a:spcAft>
        <a:defRPr sz="3200">
          <a:solidFill>
            <a:schemeClr val="tx1"/>
          </a:solidFill>
          <a:latin typeface="Perpetua Titling MT" pitchFamily="18" charset="0"/>
        </a:defRPr>
      </a:lvl3pPr>
      <a:lvl4pPr algn="l" rtl="0" eaLnBrk="0" fontAlgn="base" hangingPunct="0">
        <a:spcBef>
          <a:spcPct val="0"/>
        </a:spcBef>
        <a:spcAft>
          <a:spcPct val="0"/>
        </a:spcAft>
        <a:defRPr sz="3200">
          <a:solidFill>
            <a:schemeClr val="tx1"/>
          </a:solidFill>
          <a:latin typeface="Perpetua Titling MT" pitchFamily="18" charset="0"/>
        </a:defRPr>
      </a:lvl4pPr>
      <a:lvl5pPr algn="l" rtl="0" eaLnBrk="0" fontAlgn="base" hangingPunct="0">
        <a:spcBef>
          <a:spcPct val="0"/>
        </a:spcBef>
        <a:spcAft>
          <a:spcPct val="0"/>
        </a:spcAft>
        <a:defRPr sz="3200">
          <a:solidFill>
            <a:schemeClr val="tx1"/>
          </a:solidFill>
          <a:latin typeface="Perpetua Titling MT" pitchFamily="18" charset="0"/>
        </a:defRPr>
      </a:lvl5pPr>
      <a:lvl6pPr marL="457200" algn="l" rtl="0" fontAlgn="base">
        <a:spcBef>
          <a:spcPct val="0"/>
        </a:spcBef>
        <a:spcAft>
          <a:spcPct val="0"/>
        </a:spcAft>
        <a:defRPr sz="3200">
          <a:solidFill>
            <a:schemeClr val="tx1"/>
          </a:solidFill>
          <a:latin typeface="Perpetua Titling MT" pitchFamily="18" charset="0"/>
        </a:defRPr>
      </a:lvl6pPr>
      <a:lvl7pPr marL="914400" algn="l" rtl="0" fontAlgn="base">
        <a:spcBef>
          <a:spcPct val="0"/>
        </a:spcBef>
        <a:spcAft>
          <a:spcPct val="0"/>
        </a:spcAft>
        <a:defRPr sz="3200">
          <a:solidFill>
            <a:schemeClr val="tx1"/>
          </a:solidFill>
          <a:latin typeface="Perpetua Titling MT" pitchFamily="18" charset="0"/>
        </a:defRPr>
      </a:lvl7pPr>
      <a:lvl8pPr marL="1371600" algn="l" rtl="0" fontAlgn="base">
        <a:spcBef>
          <a:spcPct val="0"/>
        </a:spcBef>
        <a:spcAft>
          <a:spcPct val="0"/>
        </a:spcAft>
        <a:defRPr sz="3200">
          <a:solidFill>
            <a:schemeClr val="tx1"/>
          </a:solidFill>
          <a:latin typeface="Perpetua Titling MT" pitchFamily="18" charset="0"/>
        </a:defRPr>
      </a:lvl8pPr>
      <a:lvl9pPr marL="1828800" algn="l" rtl="0" fontAlgn="base">
        <a:spcBef>
          <a:spcPct val="0"/>
        </a:spcBef>
        <a:spcAft>
          <a:spcPct val="0"/>
        </a:spcAft>
        <a:defRPr sz="3200">
          <a:solidFill>
            <a:schemeClr val="tx1"/>
          </a:solidFill>
          <a:latin typeface="Perpetua Titling MT" pitchFamily="18"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15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7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95.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2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2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4.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91.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35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0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scd.org/publications/educational_leadership/mar07/vol64/num06/The_Culturally_Responsive_Teacher.aspx" TargetMode="External"/><Relationship Id="rId1" Type="http://schemas.openxmlformats.org/officeDocument/2006/relationships/slideLayout" Target="../slideLayouts/slideLayout34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8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39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5.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32.xml"/><Relationship Id="rId4" Type="http://schemas.openxmlformats.org/officeDocument/2006/relationships/image" Target="http://lmri.ucsb.edu/resources/ncrcdsll/center.jp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9.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4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500.xml"/></Relationships>
</file>

<file path=ppt/slides/_rels/slide39.xml.rels><?xml version="1.0" encoding="UTF-8" standalone="yes"?>
<Relationships xmlns="http://schemas.openxmlformats.org/package/2006/relationships"><Relationship Id="rId3" Type="http://schemas.openxmlformats.org/officeDocument/2006/relationships/hyperlink" Target="http://www.tazzerconsulting.com/Images/1975025.jpg" TargetMode="External"/><Relationship Id="rId2" Type="http://schemas.openxmlformats.org/officeDocument/2006/relationships/notesSlide" Target="../notesSlides/notesSlide26.xml"/><Relationship Id="rId1" Type="http://schemas.openxmlformats.org/officeDocument/2006/relationships/slideLayout" Target="../slideLayouts/slideLayout495.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95.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95.xml"/></Relationships>
</file>

<file path=ppt/slides/_rels/slide42.xml.rels><?xml version="1.0" encoding="UTF-8" standalone="yes"?>
<Relationships xmlns="http://schemas.openxmlformats.org/package/2006/relationships"><Relationship Id="rId8" Type="http://schemas.openxmlformats.org/officeDocument/2006/relationships/hyperlink" Target="http://www.intime.uni.edu/" TargetMode="External"/><Relationship Id="rId3" Type="http://schemas.openxmlformats.org/officeDocument/2006/relationships/diagramLayout" Target="../diagrams/layout3.xml"/><Relationship Id="rId7" Type="http://schemas.openxmlformats.org/officeDocument/2006/relationships/image" Target="../media/image37.wmf"/><Relationship Id="rId2" Type="http://schemas.openxmlformats.org/officeDocument/2006/relationships/diagramData" Target="../diagrams/data3.xml"/><Relationship Id="rId1" Type="http://schemas.openxmlformats.org/officeDocument/2006/relationships/slideLayout" Target="../slideLayouts/slideLayout49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495.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9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49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www.intime.uni.edu/" TargetMode="External"/><Relationship Id="rId1" Type="http://schemas.openxmlformats.org/officeDocument/2006/relationships/slideLayout" Target="../slideLayouts/slideLayout49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9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95.xml"/></Relationships>
</file>

<file path=ppt/slides/_rels/slide52.xml.rels><?xml version="1.0" encoding="UTF-8" standalone="yes"?>
<Relationships xmlns="http://schemas.openxmlformats.org/package/2006/relationships"><Relationship Id="rId2" Type="http://schemas.openxmlformats.org/officeDocument/2006/relationships/hyperlink" Target="http://www.intime.uni.edu/" TargetMode="External"/><Relationship Id="rId1" Type="http://schemas.openxmlformats.org/officeDocument/2006/relationships/slideLayout" Target="../slideLayouts/slideLayout495.xml"/></Relationships>
</file>

<file path=ppt/slides/_rels/slide53.xml.rels><?xml version="1.0" encoding="UTF-8" standalone="yes"?>
<Relationships xmlns="http://schemas.openxmlformats.org/package/2006/relationships"><Relationship Id="rId2" Type="http://schemas.openxmlformats.org/officeDocument/2006/relationships/hyperlink" Target="http://www.intime.uni.edu/" TargetMode="External"/><Relationship Id="rId1" Type="http://schemas.openxmlformats.org/officeDocument/2006/relationships/slideLayout" Target="../slideLayouts/slideLayout49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9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acclaimimages.com/_gallery/_pages/0217-0608-1612-4934.html" TargetMode="External"/><Relationship Id="rId1" Type="http://schemas.openxmlformats.org/officeDocument/2006/relationships/slideLayout" Target="../slideLayouts/slideLayout49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5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5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3.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63.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568.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58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AD4C43E-D9B7-492A-8DCE-E6017408445F}" type="slidenum">
              <a:rPr lang="en-US">
                <a:solidFill>
                  <a:prstClr val="black">
                    <a:tint val="75000"/>
                  </a:prstClr>
                </a:solidFill>
              </a:rPr>
              <a:pPr>
                <a:defRPr/>
              </a:pPr>
              <a:t>1</a:t>
            </a:fld>
            <a:endParaRPr lang="en-US" dirty="0">
              <a:solidFill>
                <a:prstClr val="black">
                  <a:tint val="75000"/>
                </a:prstClr>
              </a:solidFill>
            </a:endParaRPr>
          </a:p>
        </p:txBody>
      </p:sp>
      <p:sp>
        <p:nvSpPr>
          <p:cNvPr id="13315" name="Slide Number Placeholder 2"/>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60849472-F802-4C28-ACC3-13B9A1C98B62}" type="slidenum">
              <a:rPr lang="en-US" sz="1200">
                <a:solidFill>
                  <a:prstClr val="black">
                    <a:tint val="75000"/>
                  </a:prstClr>
                </a:solidFill>
                <a:latin typeface="Times New Roman" pitchFamily="18" charset="0"/>
              </a:rPr>
              <a:pPr algn="r" fontAlgn="base">
                <a:spcBef>
                  <a:spcPct val="0"/>
                </a:spcBef>
                <a:spcAft>
                  <a:spcPct val="0"/>
                </a:spcAft>
                <a:defRPr/>
              </a:pPr>
              <a:t>1</a:t>
            </a:fld>
            <a:endParaRPr lang="en-US" sz="1200" dirty="0">
              <a:solidFill>
                <a:prstClr val="black">
                  <a:tint val="75000"/>
                </a:prstClr>
              </a:solidFill>
              <a:latin typeface="Times New Roman" pitchFamily="18" charset="0"/>
            </a:endParaRPr>
          </a:p>
        </p:txBody>
      </p:sp>
      <p:sp>
        <p:nvSpPr>
          <p:cNvPr id="2" name="Title 1"/>
          <p:cNvSpPr>
            <a:spLocks noGrp="1"/>
          </p:cNvSpPr>
          <p:nvPr>
            <p:ph type="ctrTitle" idx="4294967295"/>
          </p:nvPr>
        </p:nvSpPr>
        <p:spPr>
          <a:xfrm>
            <a:off x="76200" y="304800"/>
            <a:ext cx="8153400" cy="1447800"/>
          </a:xfrm>
          <a:effectLst>
            <a:outerShdw dist="35921" dir="2700000" algn="ctr" rotWithShape="0">
              <a:schemeClr val="bg2">
                <a:alpha val="50000"/>
              </a:schemeClr>
            </a:outerShdw>
          </a:effectLst>
        </p:spPr>
        <p:txBody>
          <a:bodyPr/>
          <a:lstStyle/>
          <a:p>
            <a:pPr algn="ctr" eaLnBrk="1" hangingPunct="1"/>
            <a:r>
              <a:rPr lang="en-US" sz="4000" b="1" dirty="0" smtClean="0">
                <a:latin typeface="Tw Cen MT" pitchFamily="34" charset="0"/>
              </a:rPr>
              <a:t>Culturally Responsive  Environments</a:t>
            </a:r>
          </a:p>
        </p:txBody>
      </p:sp>
      <p:sp>
        <p:nvSpPr>
          <p:cNvPr id="6" name="Rectangle 5"/>
          <p:cNvSpPr>
            <a:spLocks noChangeArrowheads="1"/>
          </p:cNvSpPr>
          <p:nvPr/>
        </p:nvSpPr>
        <p:spPr bwMode="auto">
          <a:xfrm>
            <a:off x="507604" y="1452204"/>
            <a:ext cx="7446168"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80000"/>
              </a:lnSpc>
              <a:spcBef>
                <a:spcPct val="0"/>
              </a:spcBef>
              <a:spcAft>
                <a:spcPct val="0"/>
              </a:spcAft>
            </a:pPr>
            <a:r>
              <a:rPr lang="en-US" sz="2400" u="sng" dirty="0" smtClean="0">
                <a:solidFill>
                  <a:prstClr val="black"/>
                </a:solidFill>
                <a:latin typeface="Tw Cen MT" pitchFamily="34" charset="0"/>
              </a:rPr>
              <a:t>TOPIC</a:t>
            </a:r>
            <a:r>
              <a:rPr lang="en-US" sz="2400" dirty="0" smtClean="0">
                <a:solidFill>
                  <a:prstClr val="black"/>
                </a:solidFill>
                <a:latin typeface="Tw Cen MT" pitchFamily="34" charset="0"/>
              </a:rPr>
              <a:t>     </a:t>
            </a:r>
          </a:p>
          <a:p>
            <a:pPr algn="ctr" fontAlgn="base">
              <a:lnSpc>
                <a:spcPct val="80000"/>
              </a:lnSpc>
              <a:spcBef>
                <a:spcPct val="0"/>
              </a:spcBef>
              <a:spcAft>
                <a:spcPct val="0"/>
              </a:spcAft>
            </a:pPr>
            <a:r>
              <a:rPr lang="en-US" sz="2400" b="1" dirty="0" smtClean="0">
                <a:solidFill>
                  <a:prstClr val="black"/>
                </a:solidFill>
                <a:latin typeface="Tw Cen MT" pitchFamily="34" charset="0"/>
              </a:rPr>
              <a:t>Making a Difference:  Culturally Responsive Teaching (CRT)</a:t>
            </a:r>
          </a:p>
          <a:p>
            <a:pPr algn="ctr" fontAlgn="base">
              <a:lnSpc>
                <a:spcPct val="80000"/>
              </a:lnSpc>
              <a:spcBef>
                <a:spcPct val="0"/>
              </a:spcBef>
              <a:spcAft>
                <a:spcPct val="0"/>
              </a:spcAft>
            </a:pPr>
            <a:endParaRPr lang="en-US" sz="2400" dirty="0">
              <a:solidFill>
                <a:prstClr val="black"/>
              </a:solidFill>
              <a:latin typeface="Tw Cen MT" pitchFamily="34" charset="0"/>
            </a:endParaRPr>
          </a:p>
          <a:p>
            <a:pPr algn="ctr" fontAlgn="base">
              <a:lnSpc>
                <a:spcPct val="80000"/>
              </a:lnSpc>
              <a:spcBef>
                <a:spcPct val="0"/>
              </a:spcBef>
              <a:spcAft>
                <a:spcPct val="0"/>
              </a:spcAft>
            </a:pPr>
            <a:endParaRPr lang="en-US" sz="2400" dirty="0" smtClean="0">
              <a:solidFill>
                <a:prstClr val="black"/>
              </a:solidFill>
              <a:latin typeface="Tw Cen MT" pitchFamily="34" charset="0"/>
            </a:endParaRPr>
          </a:p>
          <a:p>
            <a:pPr algn="ctr" fontAlgn="base">
              <a:lnSpc>
                <a:spcPct val="80000"/>
              </a:lnSpc>
              <a:spcBef>
                <a:spcPct val="0"/>
              </a:spcBef>
              <a:spcAft>
                <a:spcPct val="0"/>
              </a:spcAft>
            </a:pPr>
            <a:endParaRPr lang="en-US" sz="2400" dirty="0">
              <a:solidFill>
                <a:prstClr val="black"/>
              </a:solidFill>
              <a:latin typeface="Tw Cen MT" pitchFamily="34" charset="0"/>
            </a:endParaRPr>
          </a:p>
          <a:p>
            <a:pPr algn="ctr" fontAlgn="base">
              <a:lnSpc>
                <a:spcPct val="80000"/>
              </a:lnSpc>
              <a:spcBef>
                <a:spcPct val="0"/>
              </a:spcBef>
              <a:spcAft>
                <a:spcPct val="0"/>
              </a:spcAft>
            </a:pPr>
            <a:endParaRPr lang="en-US" sz="2400" dirty="0" smtClean="0">
              <a:solidFill>
                <a:prstClr val="black"/>
              </a:solidFill>
              <a:latin typeface="Tw Cen MT" pitchFamily="34" charset="0"/>
            </a:endParaRPr>
          </a:p>
          <a:p>
            <a:pPr algn="ctr" fontAlgn="base">
              <a:lnSpc>
                <a:spcPct val="80000"/>
              </a:lnSpc>
              <a:spcBef>
                <a:spcPct val="0"/>
              </a:spcBef>
              <a:spcAft>
                <a:spcPct val="0"/>
              </a:spcAft>
            </a:pPr>
            <a:endParaRPr lang="en-US" sz="2400" dirty="0">
              <a:solidFill>
                <a:prstClr val="black"/>
              </a:solidFill>
              <a:latin typeface="Tw Cen MT" pitchFamily="34" charset="0"/>
            </a:endParaRPr>
          </a:p>
          <a:p>
            <a:pPr algn="ctr" fontAlgn="base">
              <a:lnSpc>
                <a:spcPct val="80000"/>
              </a:lnSpc>
              <a:spcBef>
                <a:spcPct val="0"/>
              </a:spcBef>
              <a:spcAft>
                <a:spcPct val="0"/>
              </a:spcAft>
            </a:pPr>
            <a:endParaRPr lang="en-US" sz="2400" dirty="0" smtClean="0">
              <a:solidFill>
                <a:prstClr val="black"/>
              </a:solidFill>
              <a:latin typeface="Tw Cen MT" pitchFamily="34" charset="0"/>
            </a:endParaRPr>
          </a:p>
          <a:p>
            <a:pPr algn="ctr" fontAlgn="base">
              <a:lnSpc>
                <a:spcPct val="80000"/>
              </a:lnSpc>
              <a:spcBef>
                <a:spcPct val="0"/>
              </a:spcBef>
              <a:spcAft>
                <a:spcPct val="0"/>
              </a:spcAft>
            </a:pPr>
            <a:endParaRPr lang="en-US" sz="2400" dirty="0">
              <a:solidFill>
                <a:prstClr val="black"/>
              </a:solidFill>
              <a:latin typeface="Tw Cen MT" pitchFamily="34" charset="0"/>
            </a:endParaRPr>
          </a:p>
          <a:p>
            <a:pPr algn="ctr" fontAlgn="base">
              <a:lnSpc>
                <a:spcPct val="80000"/>
              </a:lnSpc>
              <a:spcBef>
                <a:spcPct val="0"/>
              </a:spcBef>
              <a:spcAft>
                <a:spcPct val="0"/>
              </a:spcAft>
            </a:pPr>
            <a:endParaRPr lang="en-US" sz="2400" dirty="0" smtClean="0">
              <a:solidFill>
                <a:prstClr val="black"/>
              </a:solidFill>
              <a:latin typeface="Tw Cen MT" pitchFamily="34" charset="0"/>
            </a:endParaRPr>
          </a:p>
          <a:p>
            <a:pPr algn="ctr" fontAlgn="base">
              <a:lnSpc>
                <a:spcPct val="80000"/>
              </a:lnSpc>
              <a:spcBef>
                <a:spcPct val="0"/>
              </a:spcBef>
              <a:spcAft>
                <a:spcPct val="0"/>
              </a:spcAft>
            </a:pPr>
            <a:endParaRPr lang="en-US" sz="2400" dirty="0" smtClean="0">
              <a:solidFill>
                <a:prstClr val="black"/>
              </a:solidFill>
              <a:latin typeface="Tw Cen MT" pitchFamily="34" charset="0"/>
            </a:endParaRPr>
          </a:p>
          <a:p>
            <a:pPr algn="ctr" fontAlgn="base">
              <a:lnSpc>
                <a:spcPct val="80000"/>
              </a:lnSpc>
              <a:spcBef>
                <a:spcPct val="0"/>
              </a:spcBef>
              <a:spcAft>
                <a:spcPct val="0"/>
              </a:spcAft>
            </a:pPr>
            <a:endParaRPr lang="en-US" sz="2400" dirty="0" smtClean="0">
              <a:solidFill>
                <a:prstClr val="black"/>
              </a:solidFill>
              <a:latin typeface="Tw Cen MT" pitchFamily="34" charset="0"/>
            </a:endParaRPr>
          </a:p>
          <a:p>
            <a:pPr algn="ctr" fontAlgn="base">
              <a:lnSpc>
                <a:spcPct val="80000"/>
              </a:lnSpc>
              <a:spcBef>
                <a:spcPct val="0"/>
              </a:spcBef>
              <a:spcAft>
                <a:spcPct val="0"/>
              </a:spcAft>
            </a:pPr>
            <a:r>
              <a:rPr lang="en-US" sz="2400" dirty="0" smtClean="0">
                <a:solidFill>
                  <a:prstClr val="black"/>
                </a:solidFill>
                <a:latin typeface="Tw Cen MT" pitchFamily="34" charset="0"/>
              </a:rPr>
              <a:t>May 14, 2012</a:t>
            </a:r>
            <a:endParaRPr lang="en-US" sz="2400" dirty="0">
              <a:solidFill>
                <a:prstClr val="black"/>
              </a:solidFill>
              <a:latin typeface="Tw Cen MT" pitchFamily="34" charset="0"/>
            </a:endParaRPr>
          </a:p>
          <a:p>
            <a:pPr algn="ctr" fontAlgn="base">
              <a:lnSpc>
                <a:spcPct val="80000"/>
              </a:lnSpc>
              <a:spcBef>
                <a:spcPct val="0"/>
              </a:spcBef>
              <a:spcAft>
                <a:spcPct val="0"/>
              </a:spcAft>
            </a:pPr>
            <a:endParaRPr lang="en-US" sz="2400" u="sng" dirty="0">
              <a:solidFill>
                <a:prstClr val="black"/>
              </a:solidFill>
              <a:latin typeface="Tw Cen MT" pitchFamily="34" charset="0"/>
            </a:endParaRPr>
          </a:p>
          <a:p>
            <a:pPr algn="ctr" fontAlgn="base">
              <a:lnSpc>
                <a:spcPct val="80000"/>
              </a:lnSpc>
              <a:spcBef>
                <a:spcPct val="0"/>
              </a:spcBef>
              <a:spcAft>
                <a:spcPct val="0"/>
              </a:spcAft>
            </a:pPr>
            <a:r>
              <a:rPr lang="en-US" sz="2400" u="sng" dirty="0" smtClean="0">
                <a:solidFill>
                  <a:prstClr val="black"/>
                </a:solidFill>
                <a:latin typeface="Tw Cen MT" pitchFamily="34" charset="0"/>
              </a:rPr>
              <a:t>PRESENTER</a:t>
            </a:r>
            <a:endParaRPr lang="en-US" sz="2400" u="sng" dirty="0">
              <a:solidFill>
                <a:prstClr val="black"/>
              </a:solidFill>
              <a:latin typeface="Tw Cen MT" pitchFamily="34" charset="0"/>
            </a:endParaRPr>
          </a:p>
          <a:p>
            <a:pPr algn="ctr" fontAlgn="base">
              <a:lnSpc>
                <a:spcPct val="80000"/>
              </a:lnSpc>
              <a:spcBef>
                <a:spcPct val="0"/>
              </a:spcBef>
              <a:spcAft>
                <a:spcPct val="0"/>
              </a:spcAft>
            </a:pPr>
            <a:r>
              <a:rPr lang="en-US" sz="2400" dirty="0" smtClean="0">
                <a:solidFill>
                  <a:prstClr val="black"/>
                </a:solidFill>
                <a:latin typeface="Tw Cen MT" pitchFamily="34" charset="0"/>
              </a:rPr>
              <a:t>Dr. Patrick C. Coggins, PhD</a:t>
            </a:r>
            <a:r>
              <a:rPr lang="en-US" sz="2400" dirty="0">
                <a:solidFill>
                  <a:prstClr val="black"/>
                </a:solidFill>
                <a:latin typeface="Tw Cen MT" pitchFamily="34" charset="0"/>
              </a:rPr>
              <a:t>., </a:t>
            </a:r>
            <a:r>
              <a:rPr lang="en-US" sz="2400" dirty="0" smtClean="0">
                <a:solidFill>
                  <a:prstClr val="black"/>
                </a:solidFill>
                <a:latin typeface="Tw Cen MT" pitchFamily="34" charset="0"/>
              </a:rPr>
              <a:t>LLD </a:t>
            </a:r>
            <a:r>
              <a:rPr lang="en-US" sz="2400" dirty="0">
                <a:solidFill>
                  <a:prstClr val="black"/>
                </a:solidFill>
                <a:latin typeface="Tw Cen MT" pitchFamily="34" charset="0"/>
              </a:rPr>
              <a:t>(</a:t>
            </a:r>
            <a:r>
              <a:rPr lang="en-US" sz="2400" dirty="0" smtClean="0">
                <a:solidFill>
                  <a:prstClr val="black"/>
                </a:solidFill>
                <a:latin typeface="Tw Cen MT" pitchFamily="34" charset="0"/>
              </a:rPr>
              <a:t>Hon.)</a:t>
            </a:r>
            <a:endParaRPr lang="en-US" sz="2400" dirty="0">
              <a:solidFill>
                <a:prstClr val="black"/>
              </a:solidFill>
              <a:latin typeface="Tw Cen MT" pitchFamily="34" charset="0"/>
            </a:endParaRPr>
          </a:p>
          <a:p>
            <a:pPr algn="ctr" fontAlgn="base">
              <a:lnSpc>
                <a:spcPct val="80000"/>
              </a:lnSpc>
              <a:spcBef>
                <a:spcPct val="0"/>
              </a:spcBef>
              <a:spcAft>
                <a:spcPct val="0"/>
              </a:spcAft>
            </a:pPr>
            <a:r>
              <a:rPr lang="en-US" sz="2400" dirty="0" smtClean="0">
                <a:solidFill>
                  <a:prstClr val="black"/>
                </a:solidFill>
                <a:latin typeface="Tw Cen MT" pitchFamily="34" charset="0"/>
              </a:rPr>
              <a:t>Sponsored by Stetson University Diversity Council </a:t>
            </a:r>
            <a:endParaRPr lang="en-US" sz="2400" dirty="0">
              <a:solidFill>
                <a:prstClr val="black"/>
              </a:solidFill>
              <a:latin typeface="Tw Cen MT" pitchFamily="34" charset="0"/>
            </a:endParaRPr>
          </a:p>
        </p:txBody>
      </p:sp>
      <p:sp>
        <p:nvSpPr>
          <p:cNvPr id="11269" name="Picture 6"/>
          <p:cNvSpPr>
            <a:spLocks noChangeAspect="1" noChangeArrowheads="1"/>
          </p:cNvSpPr>
          <p:nvPr/>
        </p:nvSpPr>
        <p:spPr bwMode="auto">
          <a:xfrm>
            <a:off x="2170113" y="2054225"/>
            <a:ext cx="41211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dirty="0">
              <a:solidFill>
                <a:prstClr val="black"/>
              </a:solidFill>
              <a:latin typeface="Perpetua Titling MT" pitchFamily="18" charset="0"/>
            </a:endParaRPr>
          </a:p>
        </p:txBody>
      </p:sp>
      <p:pic>
        <p:nvPicPr>
          <p:cNvPr id="1027" name="Picture 3" descr="C:\Users\Patrick C. Coggins\AppData\Local\Microsoft\Windows\Temporary Internet Files\Content.IE5\Y0PMOBT8\MP9004393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188" y="2359115"/>
            <a:ext cx="3429000" cy="2664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50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889E5CD-094B-415E-8CEC-598A63707A89}" type="slidenum">
              <a:rPr lang="en-US">
                <a:solidFill>
                  <a:prstClr val="black">
                    <a:tint val="75000"/>
                  </a:prstClr>
                </a:solidFill>
              </a:rPr>
              <a:pPr>
                <a:defRPr/>
              </a:pPr>
              <a:t>10</a:t>
            </a:fld>
            <a:endParaRPr lang="en-US" dirty="0">
              <a:solidFill>
                <a:prstClr val="black">
                  <a:tint val="75000"/>
                </a:prstClr>
              </a:solidFill>
            </a:endParaRPr>
          </a:p>
        </p:txBody>
      </p:sp>
      <p:sp>
        <p:nvSpPr>
          <p:cNvPr id="33794" name="Title 1"/>
          <p:cNvSpPr>
            <a:spLocks noGrp="1"/>
          </p:cNvSpPr>
          <p:nvPr>
            <p:ph type="title"/>
          </p:nvPr>
        </p:nvSpPr>
        <p:spPr>
          <a:xfrm>
            <a:off x="0" y="609600"/>
            <a:ext cx="8153400" cy="609600"/>
          </a:xfrm>
        </p:spPr>
        <p:txBody>
          <a:bodyPr anchor="t"/>
          <a:lstStyle/>
          <a:p>
            <a:pPr eaLnBrk="1" hangingPunct="1"/>
            <a:r>
              <a:rPr lang="en-US" b="1" dirty="0" smtClean="0"/>
              <a:t>Cultural Competence Paradigm Shift</a:t>
            </a:r>
          </a:p>
        </p:txBody>
      </p:sp>
      <p:sp>
        <p:nvSpPr>
          <p:cNvPr id="22531" name="Slide Number Placeholder 3"/>
          <p:cNvSpPr txBox="1">
            <a:spLocks noGrp="1"/>
          </p:cNvSpPr>
          <p:nvPr/>
        </p:nvSpPr>
        <p:spPr>
          <a:xfrm>
            <a:off x="8229600" y="6473825"/>
            <a:ext cx="758825" cy="247650"/>
          </a:xfrm>
          <a:prstGeom prst="rect">
            <a:avLst/>
          </a:prstGeom>
          <a:noFill/>
        </p:spPr>
        <p:txBody>
          <a:bodyPr/>
          <a:lstStyle/>
          <a:p>
            <a:pPr algn="r" fontAlgn="base">
              <a:spcBef>
                <a:spcPct val="0"/>
              </a:spcBef>
              <a:spcAft>
                <a:spcPct val="0"/>
              </a:spcAft>
              <a:defRPr/>
            </a:pPr>
            <a:fld id="{627ECFEC-B5E2-47FA-A39E-120F88F37338}" type="slidenum">
              <a:rPr lang="en-US" sz="1200">
                <a:solidFill>
                  <a:srgbClr val="C0504D">
                    <a:lumMod val="50000"/>
                  </a:srgbClr>
                </a:solidFill>
                <a:latin typeface="Times New Roman" pitchFamily="18" charset="0"/>
              </a:rPr>
              <a:pPr algn="r" fontAlgn="base">
                <a:spcBef>
                  <a:spcPct val="0"/>
                </a:spcBef>
                <a:spcAft>
                  <a:spcPct val="0"/>
                </a:spcAft>
                <a:defRPr/>
              </a:pPr>
              <a:t>10</a:t>
            </a:fld>
            <a:endParaRPr lang="en-US" sz="1200" dirty="0">
              <a:solidFill>
                <a:srgbClr val="C0504D">
                  <a:lumMod val="50000"/>
                </a:srgbClr>
              </a:solidFill>
              <a:latin typeface="Times New Roman" pitchFamily="18" charset="0"/>
            </a:endParaRPr>
          </a:p>
        </p:txBody>
      </p:sp>
      <p:graphicFrame>
        <p:nvGraphicFramePr>
          <p:cNvPr id="5" name="Diagram 4"/>
          <p:cNvGraphicFramePr/>
          <p:nvPr>
            <p:extLst>
              <p:ext uri="{D42A27DB-BD31-4B8C-83A1-F6EECF244321}">
                <p14:modId xmlns:p14="http://schemas.microsoft.com/office/powerpoint/2010/main" val="1231058764"/>
              </p:ext>
            </p:extLst>
          </p:nvPr>
        </p:nvGraphicFramePr>
        <p:xfrm>
          <a:off x="457200" y="1828800"/>
          <a:ext cx="7315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3" name="TextBox 5"/>
          <p:cNvSpPr txBox="1">
            <a:spLocks noChangeArrowheads="1"/>
          </p:cNvSpPr>
          <p:nvPr/>
        </p:nvSpPr>
        <p:spPr bwMode="auto">
          <a:xfrm>
            <a:off x="1295400" y="5486400"/>
            <a:ext cx="5715000" cy="646113"/>
          </a:xfrm>
          <a:prstGeom prst="rect">
            <a:avLst/>
          </a:prstGeom>
          <a:noFill/>
          <a:ln w="9525">
            <a:noFill/>
            <a:miter lim="800000"/>
            <a:headEnd/>
            <a:tailEnd/>
          </a:ln>
        </p:spPr>
        <p:txBody>
          <a:bodyPr>
            <a:spAutoFit/>
          </a:bodyPr>
          <a:lstStyle/>
          <a:p>
            <a:pPr algn="ctr" fontAlgn="base">
              <a:spcBef>
                <a:spcPct val="0"/>
              </a:spcBef>
              <a:spcAft>
                <a:spcPct val="0"/>
              </a:spcAft>
              <a:defRPr/>
            </a:pPr>
            <a:r>
              <a:rPr lang="en-US" dirty="0">
                <a:solidFill>
                  <a:prstClr val="black"/>
                </a:solidFill>
              </a:rPr>
              <a:t>BUILDING PEACE, HARMONY, APPRECIATION, RESPECT, UNDERSTANDING FOR CULTURAL/ETHNIC DIVERSITY</a:t>
            </a:r>
          </a:p>
        </p:txBody>
      </p:sp>
      <p:sp>
        <p:nvSpPr>
          <p:cNvPr id="7" name="Rectangle 6"/>
          <p:cNvSpPr/>
          <p:nvPr/>
        </p:nvSpPr>
        <p:spPr>
          <a:xfrm>
            <a:off x="1524000" y="1371600"/>
            <a:ext cx="5562600" cy="461963"/>
          </a:xfrm>
          <a:prstGeom prst="rect">
            <a:avLst/>
          </a:prstGeom>
        </p:spPr>
        <p:txBody>
          <a:bodyPr>
            <a:spAutoFit/>
          </a:bodyPr>
          <a:lstStyle/>
          <a:p>
            <a:pPr algn="ctr" fontAlgn="base">
              <a:spcBef>
                <a:spcPct val="0"/>
              </a:spcBef>
              <a:spcAft>
                <a:spcPct val="0"/>
              </a:spcAft>
              <a:defRPr/>
            </a:pPr>
            <a:r>
              <a:rPr lang="en-US" sz="2400" dirty="0">
                <a:solidFill>
                  <a:prstClr val="black"/>
                </a:solidFill>
              </a:rPr>
              <a:t>(Changing our Cultural Perspectives)</a:t>
            </a:r>
          </a:p>
        </p:txBody>
      </p:sp>
    </p:spTree>
    <p:extLst>
      <p:ext uri="{BB962C8B-B14F-4D97-AF65-F5344CB8AC3E}">
        <p14:creationId xmlns:p14="http://schemas.microsoft.com/office/powerpoint/2010/main" val="87162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graphicEl>
                                              <a:dgm id="{4C66FCFB-0A75-43F2-9A57-84854FE801DD}"/>
                                            </p:graphicEl>
                                          </p:spTgt>
                                        </p:tgtEl>
                                        <p:attrNameLst>
                                          <p:attrName>style.visibility</p:attrName>
                                        </p:attrNameLst>
                                      </p:cBhvr>
                                      <p:to>
                                        <p:strVal val="visible"/>
                                      </p:to>
                                    </p:set>
                                    <p:animEffect transition="in" filter="strips(downRight)">
                                      <p:cBhvr>
                                        <p:cTn id="7" dur="500"/>
                                        <p:tgtEl>
                                          <p:spTgt spid="5">
                                            <p:graphicEl>
                                              <a:dgm id="{4C66FCFB-0A75-43F2-9A57-84854FE801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graphicEl>
                                              <a:dgm id="{2086EC8D-965E-4664-AFBF-DE5D3D20C23E}"/>
                                            </p:graphicEl>
                                          </p:spTgt>
                                        </p:tgtEl>
                                        <p:attrNameLst>
                                          <p:attrName>style.visibility</p:attrName>
                                        </p:attrNameLst>
                                      </p:cBhvr>
                                      <p:to>
                                        <p:strVal val="visible"/>
                                      </p:to>
                                    </p:set>
                                    <p:animEffect transition="in" filter="strips(downRight)">
                                      <p:cBhvr>
                                        <p:cTn id="12" dur="500"/>
                                        <p:tgtEl>
                                          <p:spTgt spid="5">
                                            <p:graphicEl>
                                              <a:dgm id="{2086EC8D-965E-4664-AFBF-DE5D3D20C23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graphicEl>
                                              <a:dgm id="{99BB2808-2DB5-433E-923D-22751B20A45F}"/>
                                            </p:graphicEl>
                                          </p:spTgt>
                                        </p:tgtEl>
                                        <p:attrNameLst>
                                          <p:attrName>style.visibility</p:attrName>
                                        </p:attrNameLst>
                                      </p:cBhvr>
                                      <p:to>
                                        <p:strVal val="visible"/>
                                      </p:to>
                                    </p:set>
                                    <p:animEffect transition="in" filter="strips(downRight)">
                                      <p:cBhvr>
                                        <p:cTn id="17" dur="500"/>
                                        <p:tgtEl>
                                          <p:spTgt spid="5">
                                            <p:graphicEl>
                                              <a:dgm id="{99BB2808-2DB5-433E-923D-22751B20A45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graphicEl>
                                              <a:dgm id="{438E5B6B-2459-4B66-8BA2-EE02A307FE03}"/>
                                            </p:graphicEl>
                                          </p:spTgt>
                                        </p:tgtEl>
                                        <p:attrNameLst>
                                          <p:attrName>style.visibility</p:attrName>
                                        </p:attrNameLst>
                                      </p:cBhvr>
                                      <p:to>
                                        <p:strVal val="visible"/>
                                      </p:to>
                                    </p:set>
                                    <p:animEffect transition="in" filter="strips(downRight)">
                                      <p:cBhvr>
                                        <p:cTn id="22" dur="500"/>
                                        <p:tgtEl>
                                          <p:spTgt spid="5">
                                            <p:graphicEl>
                                              <a:dgm id="{438E5B6B-2459-4B66-8BA2-EE02A307FE0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
                                            <p:graphicEl>
                                              <a:dgm id="{8BB9B2ED-C37E-4CA1-9304-5FAB8830597E}"/>
                                            </p:graphicEl>
                                          </p:spTgt>
                                        </p:tgtEl>
                                        <p:attrNameLst>
                                          <p:attrName>style.visibility</p:attrName>
                                        </p:attrNameLst>
                                      </p:cBhvr>
                                      <p:to>
                                        <p:strVal val="visible"/>
                                      </p:to>
                                    </p:set>
                                    <p:animEffect transition="in" filter="strips(downRight)">
                                      <p:cBhvr>
                                        <p:cTn id="27" dur="500"/>
                                        <p:tgtEl>
                                          <p:spTgt spid="5">
                                            <p:graphicEl>
                                              <a:dgm id="{8BB9B2ED-C37E-4CA1-9304-5FAB8830597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
                                            <p:graphicEl>
                                              <a:dgm id="{39F52B1C-7BE9-46F8-A7C7-2BFD7304E845}"/>
                                            </p:graphicEl>
                                          </p:spTgt>
                                        </p:tgtEl>
                                        <p:attrNameLst>
                                          <p:attrName>style.visibility</p:attrName>
                                        </p:attrNameLst>
                                      </p:cBhvr>
                                      <p:to>
                                        <p:strVal val="visible"/>
                                      </p:to>
                                    </p:set>
                                    <p:animEffect transition="in" filter="strips(downRight)">
                                      <p:cBhvr>
                                        <p:cTn id="32" dur="500"/>
                                        <p:tgtEl>
                                          <p:spTgt spid="5">
                                            <p:graphicEl>
                                              <a:dgm id="{39F52B1C-7BE9-46F8-A7C7-2BFD7304E845}"/>
                                            </p:graphic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13"/>
                                        </p:tgtEl>
                                        <p:attrNameLst>
                                          <p:attrName>style.visibility</p:attrName>
                                        </p:attrNameLst>
                                      </p:cBhvr>
                                      <p:to>
                                        <p:strVal val="visible"/>
                                      </p:to>
                                    </p:set>
                                    <p:animEffect transition="in" filter="dissolve">
                                      <p:cBhvr>
                                        <p:cTn id="3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74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D308C0A-E977-4DE7-9107-41B253287092}" type="slidenum">
              <a:rPr lang="en-US">
                <a:solidFill>
                  <a:prstClr val="black">
                    <a:tint val="75000"/>
                  </a:prstClr>
                </a:solidFill>
              </a:rPr>
              <a:pPr>
                <a:defRPr/>
              </a:pPr>
              <a:t>11</a:t>
            </a:fld>
            <a:endParaRPr lang="en-US" dirty="0">
              <a:solidFill>
                <a:prstClr val="black">
                  <a:tint val="75000"/>
                </a:prstClr>
              </a:solidFill>
            </a:endParaRPr>
          </a:p>
        </p:txBody>
      </p:sp>
      <p:sp>
        <p:nvSpPr>
          <p:cNvPr id="16387" name="Rectangle 2"/>
          <p:cNvSpPr>
            <a:spLocks noGrp="1" noChangeArrowheads="1"/>
          </p:cNvSpPr>
          <p:nvPr>
            <p:ph type="title"/>
          </p:nvPr>
        </p:nvSpPr>
        <p:spPr>
          <a:xfrm>
            <a:off x="228600" y="304800"/>
            <a:ext cx="7772400" cy="1143000"/>
          </a:xfrm>
        </p:spPr>
        <p:txBody>
          <a:bodyPr/>
          <a:lstStyle/>
          <a:p>
            <a:pPr algn="ctr" eaLnBrk="1" hangingPunct="1"/>
            <a:r>
              <a:rPr lang="en-US" sz="3600" b="1" dirty="0" smtClean="0">
                <a:latin typeface="Tw Cen MT" pitchFamily="34" charset="0"/>
              </a:rPr>
              <a:t>Cultural Paradigm Shift</a:t>
            </a:r>
          </a:p>
        </p:txBody>
      </p:sp>
      <p:sp>
        <p:nvSpPr>
          <p:cNvPr id="20483" name="Slide Number Placeholder 4"/>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BDC90A53-F38D-4C2A-97C3-0A58CD3ADABB}" type="slidenum">
              <a:rPr lang="en-US" sz="1200">
                <a:solidFill>
                  <a:prstClr val="black">
                    <a:tint val="75000"/>
                  </a:prstClr>
                </a:solidFill>
                <a:latin typeface="Times New Roman" pitchFamily="18" charset="0"/>
              </a:rPr>
              <a:pPr algn="r" fontAlgn="base">
                <a:spcBef>
                  <a:spcPct val="0"/>
                </a:spcBef>
                <a:spcAft>
                  <a:spcPct val="0"/>
                </a:spcAft>
                <a:defRPr/>
              </a:pPr>
              <a:t>11</a:t>
            </a:fld>
            <a:endParaRPr lang="en-US" sz="1200" dirty="0">
              <a:solidFill>
                <a:prstClr val="black">
                  <a:tint val="75000"/>
                </a:prstClr>
              </a:solidFill>
              <a:latin typeface="Times New Roman" pitchFamily="18" charset="0"/>
            </a:endParaRPr>
          </a:p>
        </p:txBody>
      </p:sp>
      <p:sp>
        <p:nvSpPr>
          <p:cNvPr id="376836" name="Rectangle 4"/>
          <p:cNvSpPr>
            <a:spLocks noChangeArrowheads="1"/>
          </p:cNvSpPr>
          <p:nvPr/>
        </p:nvSpPr>
        <p:spPr bwMode="auto">
          <a:xfrm>
            <a:off x="228600" y="1615618"/>
            <a:ext cx="7620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393700" fontAlgn="base">
              <a:spcBef>
                <a:spcPct val="0"/>
              </a:spcBef>
              <a:spcAft>
                <a:spcPct val="0"/>
              </a:spcAft>
              <a:buFont typeface="Wingdings" pitchFamily="2" charset="2"/>
              <a:buChar char="§"/>
              <a:tabLst>
                <a:tab pos="228600" algn="l"/>
              </a:tabLst>
            </a:pPr>
            <a:r>
              <a:rPr lang="en-US" sz="2200" dirty="0" smtClean="0">
                <a:solidFill>
                  <a:prstClr val="black"/>
                </a:solidFill>
                <a:latin typeface="Tw Cen MT" pitchFamily="34" charset="0"/>
              </a:rPr>
              <a:t>1948  - U.N. Declaration of Human Rights</a:t>
            </a:r>
          </a:p>
          <a:p>
            <a:pPr marL="457200" indent="-393700" fontAlgn="base">
              <a:spcBef>
                <a:spcPct val="0"/>
              </a:spcBef>
              <a:spcAft>
                <a:spcPct val="0"/>
              </a:spcAft>
              <a:buFont typeface="Wingdings" pitchFamily="2" charset="2"/>
              <a:buChar char="§"/>
              <a:tabLst>
                <a:tab pos="228600" algn="l"/>
              </a:tabLst>
            </a:pPr>
            <a:r>
              <a:rPr lang="en-US" sz="2200" dirty="0" smtClean="0">
                <a:solidFill>
                  <a:prstClr val="black"/>
                </a:solidFill>
                <a:latin typeface="Tw Cen MT" pitchFamily="34" charset="0"/>
              </a:rPr>
              <a:t>1960s </a:t>
            </a:r>
            <a:r>
              <a:rPr lang="en-US" sz="2200" dirty="0">
                <a:solidFill>
                  <a:prstClr val="black"/>
                </a:solidFill>
                <a:latin typeface="Tw Cen MT" pitchFamily="34" charset="0"/>
              </a:rPr>
              <a:t>– Civil Rights. Cultural Sensitivity (T Groups)</a:t>
            </a: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1970s – Women’s Rights 1972: (Amendment EEOC)</a:t>
            </a: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1980 – Human Rights (Carter)</a:t>
            </a: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1990 – Global Rights, Multicultural Education, Cultural Diversity</a:t>
            </a: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2000 – Cultural Competence </a:t>
            </a:r>
            <a:r>
              <a:rPr lang="en-US" sz="2200" dirty="0" smtClean="0">
                <a:solidFill>
                  <a:prstClr val="black"/>
                </a:solidFill>
                <a:latin typeface="Tw Cen MT" pitchFamily="34" charset="0"/>
              </a:rPr>
              <a:t> &amp; CRT Focus</a:t>
            </a:r>
            <a:endParaRPr lang="en-US" sz="2200" dirty="0">
              <a:solidFill>
                <a:prstClr val="black"/>
              </a:solidFill>
              <a:latin typeface="Tw Cen MT" pitchFamily="34" charset="0"/>
            </a:endParaRP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Beyond Sensitivity </a:t>
            </a: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Beyond Awareness</a:t>
            </a: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Beyond Understanding</a:t>
            </a:r>
          </a:p>
          <a:p>
            <a:pPr marL="457200" indent="-393700" fontAlgn="base">
              <a:spcBef>
                <a:spcPct val="0"/>
              </a:spcBef>
              <a:spcAft>
                <a:spcPct val="0"/>
              </a:spcAft>
              <a:buFont typeface="Wingdings" pitchFamily="2" charset="2"/>
              <a:buChar char="§"/>
              <a:tabLst>
                <a:tab pos="228600" algn="l"/>
              </a:tabLst>
            </a:pPr>
            <a:r>
              <a:rPr lang="en-US" sz="2200" dirty="0">
                <a:solidFill>
                  <a:prstClr val="black"/>
                </a:solidFill>
                <a:latin typeface="Tw Cen MT" pitchFamily="34" charset="0"/>
              </a:rPr>
              <a:t>Today! It is doing, thinking and feeling culturally connected, habitually, and most of all, feeling culturally empowered that matters.</a:t>
            </a:r>
          </a:p>
        </p:txBody>
      </p:sp>
      <p:pic>
        <p:nvPicPr>
          <p:cNvPr id="16390" name="Picture 6" descr="C:\Documents and Settings\pcoggins\Local Settings\Temporary Internet Files\Content.IE5\RBP0KZBE\MC9003226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886" y="3352799"/>
            <a:ext cx="14954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53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8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68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683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683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683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683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683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683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68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7AFD577-DB77-45B2-A037-D41F9626B946}" type="slidenum">
              <a:rPr lang="en-US">
                <a:solidFill>
                  <a:prstClr val="black">
                    <a:tint val="75000"/>
                  </a:prstClr>
                </a:solidFill>
              </a:rPr>
              <a:pPr>
                <a:defRPr/>
              </a:pPr>
              <a:t>12</a:t>
            </a:fld>
            <a:endParaRPr lang="en-US" dirty="0">
              <a:solidFill>
                <a:prstClr val="black">
                  <a:tint val="75000"/>
                </a:prstClr>
              </a:solidFill>
            </a:endParaRPr>
          </a:p>
        </p:txBody>
      </p:sp>
      <p:sp>
        <p:nvSpPr>
          <p:cNvPr id="21507" name="Rectangle 2"/>
          <p:cNvSpPr>
            <a:spLocks noGrp="1" noChangeArrowheads="1"/>
          </p:cNvSpPr>
          <p:nvPr>
            <p:ph type="title"/>
          </p:nvPr>
        </p:nvSpPr>
        <p:spPr>
          <a:xfrm>
            <a:off x="228600" y="304800"/>
            <a:ext cx="7772400" cy="1143000"/>
          </a:xfrm>
        </p:spPr>
        <p:txBody>
          <a:bodyPr/>
          <a:lstStyle/>
          <a:p>
            <a:pPr eaLnBrk="1" hangingPunct="1"/>
            <a:r>
              <a:rPr lang="en-US" b="1" dirty="0" smtClean="0">
                <a:cs typeface="Times New Roman" pitchFamily="18" charset="0"/>
              </a:rPr>
              <a:t>Acquiring Cultural Competence +(CRT)</a:t>
            </a:r>
          </a:p>
        </p:txBody>
      </p:sp>
      <p:sp>
        <p:nvSpPr>
          <p:cNvPr id="388099" name="Rectangle 3"/>
          <p:cNvSpPr>
            <a:spLocks noGrp="1" noChangeArrowheads="1"/>
          </p:cNvSpPr>
          <p:nvPr>
            <p:ph idx="1"/>
          </p:nvPr>
        </p:nvSpPr>
        <p:spPr>
          <a:xfrm>
            <a:off x="228600" y="2209800"/>
            <a:ext cx="5486400" cy="4114800"/>
          </a:xfrm>
        </p:spPr>
        <p:txBody>
          <a:bodyPr/>
          <a:lstStyle/>
          <a:p>
            <a:pPr eaLnBrk="1" hangingPunct="1">
              <a:lnSpc>
                <a:spcPct val="80000"/>
              </a:lnSpc>
            </a:pPr>
            <a:r>
              <a:rPr lang="en-US" sz="1800" b="1" u="sng" dirty="0" smtClean="0">
                <a:latin typeface="Tw Cen MT" pitchFamily="34" charset="0"/>
              </a:rPr>
              <a:t>Starts</a:t>
            </a:r>
            <a:r>
              <a:rPr lang="en-US" sz="1800" dirty="0" smtClean="0">
                <a:latin typeface="Tw Cen MT" pitchFamily="34" charset="0"/>
              </a:rPr>
              <a:t> with the recognition/awareness of one’s own Biases/Prejudices.(Gary Howard,2006)</a:t>
            </a:r>
            <a:endParaRPr lang="en-US" sz="1800" b="1" u="sng" dirty="0" smtClean="0">
              <a:latin typeface="Tw Cen MT" pitchFamily="34" charset="0"/>
            </a:endParaRPr>
          </a:p>
          <a:p>
            <a:pPr eaLnBrk="1" hangingPunct="1">
              <a:lnSpc>
                <a:spcPct val="80000"/>
              </a:lnSpc>
            </a:pPr>
            <a:endParaRPr lang="en-US" sz="1800" b="1" u="sng" dirty="0" smtClean="0">
              <a:latin typeface="Tw Cen MT" pitchFamily="34" charset="0"/>
            </a:endParaRPr>
          </a:p>
          <a:p>
            <a:pPr eaLnBrk="1" hangingPunct="1">
              <a:lnSpc>
                <a:spcPct val="80000"/>
              </a:lnSpc>
            </a:pPr>
            <a:r>
              <a:rPr lang="en-US" sz="1800" b="1" u="sng" dirty="0" smtClean="0">
                <a:latin typeface="Tw Cen MT" pitchFamily="34" charset="0"/>
              </a:rPr>
              <a:t>Decision</a:t>
            </a:r>
            <a:r>
              <a:rPr lang="en-US" sz="1800" dirty="0" smtClean="0">
                <a:latin typeface="Tw Cen MT" pitchFamily="34" charset="0"/>
              </a:rPr>
              <a:t> to become less Ethnocentric but rather more </a:t>
            </a:r>
            <a:r>
              <a:rPr lang="en-US" sz="1800" u="sng" dirty="0" smtClean="0">
                <a:latin typeface="Tw Cen MT" pitchFamily="34" charset="0"/>
              </a:rPr>
              <a:t>Bicultural</a:t>
            </a:r>
            <a:r>
              <a:rPr lang="en-US" sz="1800" dirty="0" smtClean="0">
                <a:latin typeface="Tw Cen MT" pitchFamily="34" charset="0"/>
              </a:rPr>
              <a:t> – acceptance of at least one outside culture.(De Anda,1984)</a:t>
            </a:r>
            <a:endParaRPr lang="en-US" sz="1800" b="1" u="sng" dirty="0" smtClean="0">
              <a:latin typeface="Tw Cen MT" pitchFamily="34" charset="0"/>
            </a:endParaRPr>
          </a:p>
          <a:p>
            <a:pPr eaLnBrk="1" hangingPunct="1">
              <a:lnSpc>
                <a:spcPct val="80000"/>
              </a:lnSpc>
            </a:pPr>
            <a:endParaRPr lang="en-US" sz="1800" b="1" u="sng" dirty="0" smtClean="0">
              <a:latin typeface="Tw Cen MT" pitchFamily="34" charset="0"/>
            </a:endParaRPr>
          </a:p>
          <a:p>
            <a:pPr eaLnBrk="1" hangingPunct="1">
              <a:lnSpc>
                <a:spcPct val="80000"/>
              </a:lnSpc>
            </a:pPr>
            <a:r>
              <a:rPr lang="en-US" sz="1800" b="1" u="sng" dirty="0" smtClean="0">
                <a:latin typeface="Tw Cen MT" pitchFamily="34" charset="0"/>
              </a:rPr>
              <a:t>Grows</a:t>
            </a:r>
            <a:r>
              <a:rPr lang="en-US" sz="1800" dirty="0" smtClean="0">
                <a:latin typeface="Tw Cen MT" pitchFamily="34" charset="0"/>
              </a:rPr>
              <a:t> with knowledge and acceptance of three or more culture (Becoming Multicultural).(Gay,2000)</a:t>
            </a:r>
            <a:endParaRPr lang="en-US" sz="1800" b="1" u="sng" dirty="0" smtClean="0">
              <a:latin typeface="Tw Cen MT" pitchFamily="34" charset="0"/>
            </a:endParaRPr>
          </a:p>
          <a:p>
            <a:pPr eaLnBrk="1" hangingPunct="1">
              <a:lnSpc>
                <a:spcPct val="80000"/>
              </a:lnSpc>
            </a:pPr>
            <a:endParaRPr lang="en-US" sz="1800" b="1" u="sng" dirty="0" smtClean="0">
              <a:latin typeface="Tw Cen MT" pitchFamily="34" charset="0"/>
            </a:endParaRPr>
          </a:p>
          <a:p>
            <a:pPr eaLnBrk="1" hangingPunct="1">
              <a:lnSpc>
                <a:spcPct val="80000"/>
              </a:lnSpc>
            </a:pPr>
            <a:r>
              <a:rPr lang="en-US" sz="1800" b="1" u="sng" dirty="0" smtClean="0">
                <a:latin typeface="Tw Cen MT" pitchFamily="34" charset="0"/>
              </a:rPr>
              <a:t>Enhanced</a:t>
            </a:r>
            <a:r>
              <a:rPr lang="en-US" sz="1800" dirty="0" smtClean="0">
                <a:latin typeface="Tw Cen MT" pitchFamily="34" charset="0"/>
              </a:rPr>
              <a:t> with sustained cross cultural contact(s) of OPENNESS (Cultural Competence and Proficiency).</a:t>
            </a:r>
            <a:endParaRPr lang="en-US" sz="1800" b="1" u="sng" dirty="0" smtClean="0">
              <a:latin typeface="Tw Cen MT" pitchFamily="34" charset="0"/>
            </a:endParaRPr>
          </a:p>
          <a:p>
            <a:pPr eaLnBrk="1" hangingPunct="1">
              <a:lnSpc>
                <a:spcPct val="80000"/>
              </a:lnSpc>
            </a:pPr>
            <a:r>
              <a:rPr lang="en-US" sz="1800" dirty="0" smtClean="0">
                <a:latin typeface="Tw Cen MT" pitchFamily="34" charset="0"/>
              </a:rPr>
              <a:t>(Randy Lindsey, et al,2006)</a:t>
            </a:r>
          </a:p>
          <a:p>
            <a:pPr eaLnBrk="1" hangingPunct="1">
              <a:lnSpc>
                <a:spcPct val="80000"/>
              </a:lnSpc>
            </a:pPr>
            <a:r>
              <a:rPr lang="en-US" sz="1800" b="1" u="sng" dirty="0" smtClean="0">
                <a:latin typeface="Tw Cen MT" pitchFamily="34" charset="0"/>
              </a:rPr>
              <a:t>Actualized</a:t>
            </a:r>
            <a:r>
              <a:rPr lang="en-US" sz="1800" dirty="0" smtClean="0">
                <a:latin typeface="Tw Cen MT" pitchFamily="34" charset="0"/>
              </a:rPr>
              <a:t> through the acquisition of cross cultural skills based on </a:t>
            </a:r>
            <a:r>
              <a:rPr lang="en-US" sz="1800" b="1" u="sng" dirty="0" smtClean="0">
                <a:latin typeface="Tw Cen MT" pitchFamily="34" charset="0"/>
              </a:rPr>
              <a:t>substantive</a:t>
            </a:r>
            <a:r>
              <a:rPr lang="en-US" sz="1800" dirty="0" smtClean="0">
                <a:latin typeface="Tw Cen MT" pitchFamily="34" charset="0"/>
              </a:rPr>
              <a:t> cross cultural encounters that leads to cultural proficiency and empowerment (see Banks, 2007).</a:t>
            </a:r>
          </a:p>
        </p:txBody>
      </p:sp>
      <p:sp>
        <p:nvSpPr>
          <p:cNvPr id="25603" name="Slide Number Placeholder 4"/>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49CE15B7-8B45-4AEB-A4F2-13352785AED3}" type="slidenum">
              <a:rPr lang="en-US" sz="1200">
                <a:solidFill>
                  <a:prstClr val="black">
                    <a:tint val="75000"/>
                  </a:prstClr>
                </a:solidFill>
                <a:latin typeface="Times New Roman" pitchFamily="18" charset="0"/>
              </a:rPr>
              <a:pPr algn="r" fontAlgn="base">
                <a:spcBef>
                  <a:spcPct val="0"/>
                </a:spcBef>
                <a:spcAft>
                  <a:spcPct val="0"/>
                </a:spcAft>
                <a:defRPr/>
              </a:pPr>
              <a:t>12</a:t>
            </a:fld>
            <a:endParaRPr lang="en-US" sz="1200" dirty="0">
              <a:solidFill>
                <a:prstClr val="black">
                  <a:tint val="75000"/>
                </a:prstClr>
              </a:solidFill>
              <a:latin typeface="Times New Roman" pitchFamily="18" charset="0"/>
            </a:endParaRPr>
          </a:p>
        </p:txBody>
      </p:sp>
      <p:sp>
        <p:nvSpPr>
          <p:cNvPr id="23558" name="Text Box 4"/>
          <p:cNvSpPr txBox="1">
            <a:spLocks noChangeArrowheads="1"/>
          </p:cNvSpPr>
          <p:nvPr/>
        </p:nvSpPr>
        <p:spPr bwMode="auto">
          <a:xfrm>
            <a:off x="76200" y="1447800"/>
            <a:ext cx="3429000" cy="641350"/>
          </a:xfrm>
          <a:prstGeom prst="rect">
            <a:avLst/>
          </a:prstGeom>
          <a:noFill/>
          <a:ln w="9525">
            <a:noFill/>
            <a:miter lim="800000"/>
            <a:headEnd/>
            <a:tailEnd/>
          </a:ln>
        </p:spPr>
        <p:txBody>
          <a:bodyPr>
            <a:spAutoFit/>
          </a:bodyPr>
          <a:lstStyle/>
          <a:p>
            <a:pPr fontAlgn="base">
              <a:spcBef>
                <a:spcPct val="50000"/>
              </a:spcBef>
              <a:spcAft>
                <a:spcPct val="0"/>
              </a:spcAft>
              <a:defRPr/>
            </a:pPr>
            <a:r>
              <a:rPr lang="en-US" sz="3600" b="1" i="1" dirty="0">
                <a:solidFill>
                  <a:prstClr val="black"/>
                </a:solidFill>
              </a:rPr>
              <a:t>The Journey…</a:t>
            </a:r>
          </a:p>
        </p:txBody>
      </p:sp>
      <p:pic>
        <p:nvPicPr>
          <p:cNvPr id="23564" name="Picture 12" descr="C:\Documents and Settings\pcoggins\Local Settings\Temporary Internet Files\Content.IE5\7GL4ELWH\MP900438355[1].jpg"/>
          <p:cNvPicPr>
            <a:picLocks noChangeAspect="1" noChangeArrowheads="1"/>
          </p:cNvPicPr>
          <p:nvPr/>
        </p:nvPicPr>
        <p:blipFill>
          <a:blip r:embed="rId3" cstate="print"/>
          <a:srcRect t="17778"/>
          <a:stretch>
            <a:fillRect/>
          </a:stretch>
        </p:blipFill>
        <p:spPr bwMode="auto">
          <a:xfrm>
            <a:off x="5791200" y="2290763"/>
            <a:ext cx="2057400" cy="3729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137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0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809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564"/>
                                        </p:tgtEl>
                                        <p:attrNameLst>
                                          <p:attrName>style.visibility</p:attrName>
                                        </p:attrNameLst>
                                      </p:cBhvr>
                                      <p:to>
                                        <p:strVal val="visible"/>
                                      </p:to>
                                    </p:set>
                                    <p:animEffect transition="in" filter="fade">
                                      <p:cBhvr>
                                        <p:cTn id="31"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CC8E6788-27E6-45E4-B94F-30508F6488AD}" type="slidenum">
              <a:rPr lang="en-US">
                <a:solidFill>
                  <a:prstClr val="black">
                    <a:tint val="75000"/>
                  </a:prstClr>
                </a:solidFill>
              </a:rPr>
              <a:pPr>
                <a:defRPr/>
              </a:pPr>
              <a:t>13</a:t>
            </a:fld>
            <a:endParaRPr lang="en-US" dirty="0">
              <a:solidFill>
                <a:prstClr val="black">
                  <a:tint val="75000"/>
                </a:prstClr>
              </a:solidFill>
            </a:endParaRPr>
          </a:p>
        </p:txBody>
      </p:sp>
      <p:sp>
        <p:nvSpPr>
          <p:cNvPr id="26627" name="Slide Number Placeholder 2"/>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9C00B495-00C0-4E44-B225-079CC7D202A5}" type="slidenum">
              <a:rPr lang="en-US" sz="1200">
                <a:solidFill>
                  <a:prstClr val="black">
                    <a:tint val="75000"/>
                  </a:prstClr>
                </a:solidFill>
                <a:latin typeface="Times New Roman" pitchFamily="18" charset="0"/>
              </a:rPr>
              <a:pPr algn="r" fontAlgn="base">
                <a:spcBef>
                  <a:spcPct val="0"/>
                </a:spcBef>
                <a:spcAft>
                  <a:spcPct val="0"/>
                </a:spcAft>
                <a:defRPr/>
              </a:pPr>
              <a:t>13</a:t>
            </a:fld>
            <a:endParaRPr lang="en-US" sz="1200" dirty="0">
              <a:solidFill>
                <a:prstClr val="black">
                  <a:tint val="75000"/>
                </a:prstClr>
              </a:solidFill>
              <a:latin typeface="Times New Roman" pitchFamily="18" charset="0"/>
            </a:endParaRPr>
          </a:p>
        </p:txBody>
      </p:sp>
      <p:sp>
        <p:nvSpPr>
          <p:cNvPr id="22532" name="Title 1"/>
          <p:cNvSpPr>
            <a:spLocks noGrp="1"/>
          </p:cNvSpPr>
          <p:nvPr>
            <p:ph type="title" idx="4294967295"/>
          </p:nvPr>
        </p:nvSpPr>
        <p:spPr>
          <a:xfrm>
            <a:off x="-304800" y="304800"/>
            <a:ext cx="9144000" cy="1143000"/>
          </a:xfrm>
        </p:spPr>
        <p:txBody>
          <a:bodyPr/>
          <a:lstStyle/>
          <a:p>
            <a:pPr eaLnBrk="1" hangingPunct="1"/>
            <a:r>
              <a:rPr lang="en-US" sz="2800" b="1" dirty="0" smtClean="0">
                <a:cs typeface="Times New Roman" pitchFamily="18" charset="0"/>
              </a:rPr>
              <a:t>THE CULTURAL COMPETENCE CONTINUUM</a:t>
            </a:r>
          </a:p>
        </p:txBody>
      </p:sp>
      <p:cxnSp>
        <p:nvCxnSpPr>
          <p:cNvPr id="5" name="Straight Connector 4"/>
          <p:cNvCxnSpPr>
            <a:cxnSpLocks noChangeShapeType="1"/>
          </p:cNvCxnSpPr>
          <p:nvPr/>
        </p:nvCxnSpPr>
        <p:spPr bwMode="auto">
          <a:xfrm rot="5400000" flipH="1" flipV="1">
            <a:off x="1714500" y="2171700"/>
            <a:ext cx="4648200" cy="3505200"/>
          </a:xfrm>
          <a:prstGeom prst="line">
            <a:avLst/>
          </a:prstGeom>
          <a:noFill/>
          <a:ln w="57150" algn="ctr">
            <a:solidFill>
              <a:srgbClr val="993300"/>
            </a:solidFill>
            <a:round/>
            <a:headEnd/>
            <a:tailEnd type="triangle" w="med" len="med"/>
          </a:ln>
          <a:extLst>
            <a:ext uri="{909E8E84-426E-40DD-AFC4-6F175D3DCCD1}">
              <a14:hiddenFill xmlns:a14="http://schemas.microsoft.com/office/drawing/2010/main">
                <a:noFill/>
              </a14:hiddenFill>
            </a:ext>
          </a:extLst>
        </p:spPr>
      </p:cxnSp>
      <p:sp>
        <p:nvSpPr>
          <p:cNvPr id="7" name="Rectangle 6"/>
          <p:cNvSpPr/>
          <p:nvPr/>
        </p:nvSpPr>
        <p:spPr>
          <a:xfrm>
            <a:off x="3981450" y="1425575"/>
            <a:ext cx="1569441" cy="461665"/>
          </a:xfrm>
          <a:prstGeom prst="rect">
            <a:avLst/>
          </a:prstGeom>
          <a:noFill/>
        </p:spPr>
        <p:txBody>
          <a:bodyPr>
            <a:spAutoFit/>
          </a:bodyPr>
          <a:lstStyle/>
          <a:p>
            <a:pPr algn="ctr" eaLnBrk="0" fontAlgn="base" hangingPunct="0">
              <a:spcBef>
                <a:spcPct val="0"/>
              </a:spcBef>
              <a:spcAft>
                <a:spcPct val="0"/>
              </a:spcAft>
              <a:defRPr/>
            </a:pPr>
            <a:r>
              <a:rPr lang="en-US" sz="2400" b="1" dirty="0">
                <a:ln w="1905"/>
                <a:solidFill>
                  <a:srgbClr val="1C1C1C"/>
                </a:solidFill>
                <a:effectLst>
                  <a:innerShdw blurRad="69850" dist="43180" dir="5400000">
                    <a:srgbClr val="000000">
                      <a:alpha val="65000"/>
                    </a:srgbClr>
                  </a:innerShdw>
                </a:effectLst>
                <a:latin typeface="Tahoma" charset="0"/>
              </a:rPr>
              <a:t>Positive</a:t>
            </a:r>
          </a:p>
        </p:txBody>
      </p:sp>
      <p:sp>
        <p:nvSpPr>
          <p:cNvPr id="8" name="Rectangle 7"/>
          <p:cNvSpPr/>
          <p:nvPr/>
        </p:nvSpPr>
        <p:spPr>
          <a:xfrm>
            <a:off x="865188" y="5154612"/>
            <a:ext cx="1874240" cy="461666"/>
          </a:xfrm>
          <a:prstGeom prst="rect">
            <a:avLst/>
          </a:prstGeom>
          <a:noFill/>
        </p:spPr>
        <p:txBody>
          <a:bodyPr>
            <a:spAutoFit/>
          </a:bodyPr>
          <a:lstStyle/>
          <a:p>
            <a:pPr algn="ctr" eaLnBrk="0" fontAlgn="base" hangingPunct="0">
              <a:spcBef>
                <a:spcPct val="0"/>
              </a:spcBef>
              <a:spcAft>
                <a:spcPct val="0"/>
              </a:spcAft>
              <a:defRPr/>
            </a:pPr>
            <a:r>
              <a:rPr lang="en-US" sz="2400" b="1" dirty="0">
                <a:ln w="1905"/>
                <a:solidFill>
                  <a:srgbClr val="1C1C1C"/>
                </a:solidFill>
                <a:effectLst>
                  <a:innerShdw blurRad="69850" dist="43180" dir="5400000">
                    <a:srgbClr val="000000">
                      <a:alpha val="65000"/>
                    </a:srgbClr>
                  </a:innerShdw>
                </a:effectLst>
                <a:latin typeface="Tahoma" charset="0"/>
              </a:rPr>
              <a:t>Negative</a:t>
            </a:r>
          </a:p>
        </p:txBody>
      </p:sp>
      <p:sp>
        <p:nvSpPr>
          <p:cNvPr id="9" name="Rectangle 8"/>
          <p:cNvSpPr/>
          <p:nvPr/>
        </p:nvSpPr>
        <p:spPr>
          <a:xfrm>
            <a:off x="5565775" y="2139950"/>
            <a:ext cx="2362200" cy="307777"/>
          </a:xfrm>
          <a:prstGeom prst="rect">
            <a:avLst/>
          </a:prstGeom>
          <a:noFill/>
        </p:spPr>
        <p:txBody>
          <a:bodyPr>
            <a:spAutoFit/>
          </a:bodyPr>
          <a:lstStyle/>
          <a:p>
            <a:pPr algn="ctr" eaLnBrk="0" fontAlgn="base" hangingPunct="0">
              <a:spcBef>
                <a:spcPct val="0"/>
              </a:spcBef>
              <a:spcAft>
                <a:spcPct val="0"/>
              </a:spcAft>
              <a:defRPr/>
            </a:pPr>
            <a:r>
              <a:rPr lang="en-US" sz="1400" b="1" dirty="0">
                <a:ln w="1905"/>
                <a:solidFill>
                  <a:srgbClr val="F79646">
                    <a:lumMod val="50000"/>
                  </a:srgbClr>
                </a:solidFill>
                <a:effectLst>
                  <a:innerShdw blurRad="69850" dist="43180" dir="5400000">
                    <a:srgbClr val="000000">
                      <a:alpha val="65000"/>
                    </a:srgbClr>
                  </a:innerShdw>
                </a:effectLst>
                <a:latin typeface="Tahoma" charset="0"/>
              </a:rPr>
              <a:t>Cultural Empowerment</a:t>
            </a:r>
          </a:p>
        </p:txBody>
      </p:sp>
      <p:sp>
        <p:nvSpPr>
          <p:cNvPr id="12" name="Rectangle 11"/>
          <p:cNvSpPr/>
          <p:nvPr/>
        </p:nvSpPr>
        <p:spPr>
          <a:xfrm>
            <a:off x="4803775" y="2673548"/>
            <a:ext cx="2362200" cy="307777"/>
          </a:xfrm>
          <a:prstGeom prst="rect">
            <a:avLst/>
          </a:prstGeom>
          <a:noFill/>
        </p:spPr>
        <p:txBody>
          <a:bodyPr>
            <a:spAutoFit/>
          </a:bodyPr>
          <a:lstStyle/>
          <a:p>
            <a:pPr algn="ctr" eaLnBrk="0" fontAlgn="base" hangingPunct="0">
              <a:spcBef>
                <a:spcPct val="0"/>
              </a:spcBef>
              <a:spcAft>
                <a:spcPct val="0"/>
              </a:spcAft>
              <a:defRPr/>
            </a:pPr>
            <a:r>
              <a:rPr lang="en-US" sz="1400" b="1" dirty="0">
                <a:ln w="1905"/>
                <a:solidFill>
                  <a:srgbClr val="F79646">
                    <a:lumMod val="50000"/>
                  </a:srgbClr>
                </a:solidFill>
                <a:effectLst>
                  <a:innerShdw blurRad="69850" dist="43180" dir="5400000">
                    <a:srgbClr val="000000">
                      <a:alpha val="65000"/>
                    </a:srgbClr>
                  </a:innerShdw>
                </a:effectLst>
                <a:latin typeface="Tahoma" charset="0"/>
              </a:rPr>
              <a:t>Cultural Proficiency</a:t>
            </a:r>
          </a:p>
        </p:txBody>
      </p:sp>
      <p:sp>
        <p:nvSpPr>
          <p:cNvPr id="13" name="Rectangle 12"/>
          <p:cNvSpPr/>
          <p:nvPr/>
        </p:nvSpPr>
        <p:spPr>
          <a:xfrm>
            <a:off x="4422775" y="3283148"/>
            <a:ext cx="2362200" cy="307777"/>
          </a:xfrm>
          <a:prstGeom prst="rect">
            <a:avLst/>
          </a:prstGeom>
          <a:noFill/>
        </p:spPr>
        <p:txBody>
          <a:bodyPr>
            <a:spAutoFit/>
          </a:bodyPr>
          <a:lstStyle/>
          <a:p>
            <a:pPr algn="ctr" eaLnBrk="0" fontAlgn="base" hangingPunct="0">
              <a:spcBef>
                <a:spcPct val="0"/>
              </a:spcBef>
              <a:spcAft>
                <a:spcPct val="0"/>
              </a:spcAft>
              <a:defRPr/>
            </a:pPr>
            <a:r>
              <a:rPr lang="en-US" sz="1400" b="1" dirty="0">
                <a:ln w="1905"/>
                <a:solidFill>
                  <a:srgbClr val="F79646">
                    <a:lumMod val="50000"/>
                  </a:srgbClr>
                </a:solidFill>
                <a:effectLst>
                  <a:innerShdw blurRad="69850" dist="43180" dir="5400000">
                    <a:srgbClr val="000000">
                      <a:alpha val="65000"/>
                    </a:srgbClr>
                  </a:innerShdw>
                </a:effectLst>
                <a:latin typeface="Tahoma" charset="0"/>
              </a:rPr>
              <a:t>Cultural Competence</a:t>
            </a:r>
          </a:p>
        </p:txBody>
      </p:sp>
      <p:sp>
        <p:nvSpPr>
          <p:cNvPr id="14" name="Rectangle 13"/>
          <p:cNvSpPr/>
          <p:nvPr/>
        </p:nvSpPr>
        <p:spPr>
          <a:xfrm>
            <a:off x="4121150" y="3895923"/>
            <a:ext cx="2514600" cy="307777"/>
          </a:xfrm>
          <a:prstGeom prst="rect">
            <a:avLst/>
          </a:prstGeom>
          <a:noFill/>
        </p:spPr>
        <p:txBody>
          <a:bodyPr>
            <a:spAutoFit/>
          </a:bodyPr>
          <a:lstStyle/>
          <a:p>
            <a:pPr algn="ctr" eaLnBrk="0" fontAlgn="base" hangingPunct="0">
              <a:spcBef>
                <a:spcPct val="0"/>
              </a:spcBef>
              <a:spcAft>
                <a:spcPct val="0"/>
              </a:spcAft>
              <a:defRPr/>
            </a:pPr>
            <a:r>
              <a:rPr lang="en-US" sz="1400" b="1" dirty="0">
                <a:ln w="1905"/>
                <a:solidFill>
                  <a:srgbClr val="F79646">
                    <a:lumMod val="50000"/>
                  </a:srgbClr>
                </a:solidFill>
                <a:effectLst>
                  <a:innerShdw blurRad="69850" dist="43180" dir="5400000">
                    <a:srgbClr val="000000">
                      <a:alpha val="65000"/>
                    </a:srgbClr>
                  </a:innerShdw>
                </a:effectLst>
                <a:latin typeface="Tahoma" charset="0"/>
              </a:rPr>
              <a:t>Cultural Pre-Competence</a:t>
            </a:r>
          </a:p>
        </p:txBody>
      </p:sp>
      <p:sp>
        <p:nvSpPr>
          <p:cNvPr id="15" name="Rectangle 14"/>
          <p:cNvSpPr/>
          <p:nvPr/>
        </p:nvSpPr>
        <p:spPr>
          <a:xfrm>
            <a:off x="3511550" y="4425950"/>
            <a:ext cx="2362200" cy="307777"/>
          </a:xfrm>
          <a:prstGeom prst="rect">
            <a:avLst/>
          </a:prstGeom>
          <a:noFill/>
        </p:spPr>
        <p:txBody>
          <a:bodyPr>
            <a:spAutoFit/>
          </a:bodyPr>
          <a:lstStyle/>
          <a:p>
            <a:pPr algn="ctr" eaLnBrk="0" fontAlgn="base" hangingPunct="0">
              <a:spcBef>
                <a:spcPct val="0"/>
              </a:spcBef>
              <a:spcAft>
                <a:spcPct val="0"/>
              </a:spcAft>
              <a:defRPr/>
            </a:pPr>
            <a:r>
              <a:rPr lang="en-US" sz="1400" b="1" dirty="0">
                <a:ln w="1905"/>
                <a:solidFill>
                  <a:srgbClr val="F79646">
                    <a:lumMod val="50000"/>
                  </a:srgbClr>
                </a:solidFill>
                <a:effectLst>
                  <a:innerShdw blurRad="69850" dist="43180" dir="5400000">
                    <a:srgbClr val="000000">
                      <a:alpha val="65000"/>
                    </a:srgbClr>
                  </a:innerShdw>
                </a:effectLst>
                <a:latin typeface="Tahoma" charset="0"/>
              </a:rPr>
              <a:t>Cultural Blindness</a:t>
            </a:r>
          </a:p>
        </p:txBody>
      </p:sp>
      <p:sp>
        <p:nvSpPr>
          <p:cNvPr id="16" name="Rectangle 15"/>
          <p:cNvSpPr/>
          <p:nvPr/>
        </p:nvSpPr>
        <p:spPr>
          <a:xfrm>
            <a:off x="3130550" y="5035550"/>
            <a:ext cx="2362200" cy="307777"/>
          </a:xfrm>
          <a:prstGeom prst="rect">
            <a:avLst/>
          </a:prstGeom>
          <a:noFill/>
        </p:spPr>
        <p:txBody>
          <a:bodyPr>
            <a:spAutoFit/>
          </a:bodyPr>
          <a:lstStyle/>
          <a:p>
            <a:pPr algn="ctr" eaLnBrk="0" fontAlgn="base" hangingPunct="0">
              <a:spcBef>
                <a:spcPct val="0"/>
              </a:spcBef>
              <a:spcAft>
                <a:spcPct val="0"/>
              </a:spcAft>
              <a:defRPr/>
            </a:pPr>
            <a:r>
              <a:rPr lang="en-US" sz="1400" b="1" dirty="0">
                <a:ln w="1905"/>
                <a:solidFill>
                  <a:srgbClr val="F79646">
                    <a:lumMod val="50000"/>
                  </a:srgbClr>
                </a:solidFill>
                <a:effectLst>
                  <a:innerShdw blurRad="69850" dist="43180" dir="5400000">
                    <a:srgbClr val="000000">
                      <a:alpha val="65000"/>
                    </a:srgbClr>
                  </a:innerShdw>
                </a:effectLst>
                <a:latin typeface="Tahoma" charset="0"/>
              </a:rPr>
              <a:t>Cultural Incapacity</a:t>
            </a:r>
          </a:p>
        </p:txBody>
      </p:sp>
      <p:sp>
        <p:nvSpPr>
          <p:cNvPr id="17" name="Rectangle 16"/>
          <p:cNvSpPr/>
          <p:nvPr/>
        </p:nvSpPr>
        <p:spPr>
          <a:xfrm>
            <a:off x="2597455" y="5648045"/>
            <a:ext cx="3034690" cy="298725"/>
          </a:xfrm>
          <a:prstGeom prst="rect">
            <a:avLst/>
          </a:prstGeom>
          <a:noFill/>
        </p:spPr>
        <p:txBody>
          <a:bodyPr>
            <a:spAutoFit/>
          </a:bodyPr>
          <a:lstStyle/>
          <a:p>
            <a:pPr algn="ctr" eaLnBrk="0" fontAlgn="base" hangingPunct="0">
              <a:spcBef>
                <a:spcPct val="0"/>
              </a:spcBef>
              <a:spcAft>
                <a:spcPct val="0"/>
              </a:spcAft>
              <a:defRPr/>
            </a:pPr>
            <a:r>
              <a:rPr lang="en-US" sz="1400" b="1" dirty="0">
                <a:ln w="1905"/>
                <a:solidFill>
                  <a:srgbClr val="F79646">
                    <a:lumMod val="50000"/>
                  </a:srgbClr>
                </a:solidFill>
                <a:effectLst>
                  <a:innerShdw blurRad="69850" dist="43180" dir="5400000">
                    <a:srgbClr val="000000">
                      <a:alpha val="65000"/>
                    </a:srgbClr>
                  </a:innerShdw>
                </a:effectLst>
                <a:latin typeface="Tahoma" charset="0"/>
              </a:rPr>
              <a:t>Cultural Destructiveness</a:t>
            </a:r>
          </a:p>
        </p:txBody>
      </p:sp>
      <p:sp>
        <p:nvSpPr>
          <p:cNvPr id="22543" name="Line 13"/>
          <p:cNvSpPr>
            <a:spLocks noChangeShapeType="1"/>
          </p:cNvSpPr>
          <p:nvPr/>
        </p:nvSpPr>
        <p:spPr bwMode="auto">
          <a:xfrm>
            <a:off x="4572000" y="1905000"/>
            <a:ext cx="0" cy="457200"/>
          </a:xfrm>
          <a:prstGeom prst="line">
            <a:avLst/>
          </a:prstGeom>
          <a:noFill/>
          <a:ln w="28575">
            <a:solidFill>
              <a:srgbClr val="993300"/>
            </a:solidFill>
            <a:round/>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22544" name="Line 14"/>
          <p:cNvSpPr>
            <a:spLocks noChangeShapeType="1"/>
          </p:cNvSpPr>
          <p:nvPr/>
        </p:nvSpPr>
        <p:spPr bwMode="auto">
          <a:xfrm>
            <a:off x="4267200" y="2133600"/>
            <a:ext cx="609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1400" dirty="0">
              <a:solidFill>
                <a:prstClr val="black"/>
              </a:solidFill>
              <a:latin typeface="Perpetua Titling MT" pitchFamily="18" charset="0"/>
            </a:endParaRPr>
          </a:p>
        </p:txBody>
      </p:sp>
      <p:sp>
        <p:nvSpPr>
          <p:cNvPr id="22545" name="Line 15"/>
          <p:cNvSpPr>
            <a:spLocks noChangeShapeType="1"/>
          </p:cNvSpPr>
          <p:nvPr/>
        </p:nvSpPr>
        <p:spPr bwMode="auto">
          <a:xfrm>
            <a:off x="1447800" y="5791200"/>
            <a:ext cx="5334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1400" dirty="0">
              <a:solidFill>
                <a:prstClr val="black"/>
              </a:solidFill>
              <a:latin typeface="Perpetua Titling MT" pitchFamily="18" charset="0"/>
            </a:endParaRPr>
          </a:p>
        </p:txBody>
      </p:sp>
      <p:pic>
        <p:nvPicPr>
          <p:cNvPr id="381968" name="Picture 16" descr="MCj04347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1336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Rectangle 17"/>
          <p:cNvSpPr>
            <a:spLocks noChangeArrowheads="1"/>
          </p:cNvSpPr>
          <p:nvPr/>
        </p:nvSpPr>
        <p:spPr bwMode="auto">
          <a:xfrm>
            <a:off x="5486400" y="2133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2400" dirty="0">
                <a:solidFill>
                  <a:prstClr val="black"/>
                </a:solidFill>
                <a:latin typeface="Times New Roman" pitchFamily="18" charset="0"/>
              </a:rPr>
              <a:t>*</a:t>
            </a:r>
          </a:p>
        </p:txBody>
      </p:sp>
      <p:sp>
        <p:nvSpPr>
          <p:cNvPr id="22548" name="Text Box 18"/>
          <p:cNvSpPr txBox="1">
            <a:spLocks noChangeArrowheads="1"/>
          </p:cNvSpPr>
          <p:nvPr/>
        </p:nvSpPr>
        <p:spPr bwMode="auto">
          <a:xfrm>
            <a:off x="3352800" y="6096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algn="r" eaLnBrk="1" fontAlgn="base" hangingPunct="1">
              <a:spcBef>
                <a:spcPct val="50000"/>
              </a:spcBef>
              <a:spcAft>
                <a:spcPct val="0"/>
              </a:spcAft>
            </a:pPr>
            <a:r>
              <a:rPr lang="en-US" sz="1800" dirty="0">
                <a:solidFill>
                  <a:prstClr val="black"/>
                </a:solidFill>
                <a:latin typeface="Times New Roman" pitchFamily="18" charset="0"/>
              </a:rPr>
              <a:t>(Cross </a:t>
            </a:r>
            <a:r>
              <a:rPr lang="en-US" sz="1800" dirty="0" smtClean="0">
                <a:solidFill>
                  <a:prstClr val="black"/>
                </a:solidFill>
                <a:latin typeface="Times New Roman" pitchFamily="18" charset="0"/>
              </a:rPr>
              <a:t>2002</a:t>
            </a:r>
            <a:endParaRPr lang="en-US" sz="1800" dirty="0">
              <a:solidFill>
                <a:prstClr val="black"/>
              </a:solidFill>
              <a:latin typeface="Times New Roman" pitchFamily="18" charset="0"/>
            </a:endParaRPr>
          </a:p>
        </p:txBody>
      </p:sp>
      <p:sp>
        <p:nvSpPr>
          <p:cNvPr id="22549" name="Text Box 19"/>
          <p:cNvSpPr txBox="1">
            <a:spLocks noChangeArrowheads="1"/>
          </p:cNvSpPr>
          <p:nvPr/>
        </p:nvSpPr>
        <p:spPr bwMode="auto">
          <a:xfrm>
            <a:off x="5943600" y="4724400"/>
            <a:ext cx="1828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algn="ctr" eaLnBrk="1" fontAlgn="base" hangingPunct="1">
              <a:spcBef>
                <a:spcPct val="50000"/>
              </a:spcBef>
              <a:spcAft>
                <a:spcPct val="0"/>
              </a:spcAft>
            </a:pPr>
            <a:r>
              <a:rPr lang="en-US" i="1" dirty="0">
                <a:solidFill>
                  <a:prstClr val="black"/>
                </a:solidFill>
                <a:latin typeface="Times New Roman" pitchFamily="18" charset="0"/>
              </a:rPr>
              <a:t>*Cultural Empowerment added by Coggins (2006)</a:t>
            </a:r>
          </a:p>
        </p:txBody>
      </p:sp>
    </p:spTree>
    <p:extLst>
      <p:ext uri="{BB962C8B-B14F-4D97-AF65-F5344CB8AC3E}">
        <p14:creationId xmlns:p14="http://schemas.microsoft.com/office/powerpoint/2010/main" val="3705931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2" presetClass="entr" presetSubtype="3"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1+#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1+#ppt_w/2"/>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0-#ppt_w/2"/>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par>
                                <p:cTn id="39" presetID="25" presetClass="entr" presetSubtype="0" fill="hold" nodeType="withEffect">
                                  <p:stCondLst>
                                    <p:cond delay="0"/>
                                  </p:stCondLst>
                                  <p:childTnLst>
                                    <p:set>
                                      <p:cBhvr>
                                        <p:cTn id="40" dur="1" fill="hold">
                                          <p:stCondLst>
                                            <p:cond delay="0"/>
                                          </p:stCondLst>
                                        </p:cTn>
                                        <p:tgtEl>
                                          <p:spTgt spid="381968"/>
                                        </p:tgtEl>
                                        <p:attrNameLst>
                                          <p:attrName>style.visibility</p:attrName>
                                        </p:attrNameLst>
                                      </p:cBhvr>
                                      <p:to>
                                        <p:strVal val="visible"/>
                                      </p:to>
                                    </p:set>
                                    <p:anim calcmode="lin" valueType="num">
                                      <p:cBhvr>
                                        <p:cTn id="41" dur="500" decel="50000" fill="hold">
                                          <p:stCondLst>
                                            <p:cond delay="0"/>
                                          </p:stCondLst>
                                        </p:cTn>
                                        <p:tgtEl>
                                          <p:spTgt spid="38196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8196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81968"/>
                                        </p:tgtEl>
                                        <p:attrNameLst>
                                          <p:attrName>ppt_w</p:attrName>
                                        </p:attrNameLst>
                                      </p:cBhvr>
                                      <p:tavLst>
                                        <p:tav tm="0">
                                          <p:val>
                                            <p:strVal val="#ppt_w*.05"/>
                                          </p:val>
                                        </p:tav>
                                        <p:tav tm="100000">
                                          <p:val>
                                            <p:strVal val="#ppt_w"/>
                                          </p:val>
                                        </p:tav>
                                      </p:tavLst>
                                    </p:anim>
                                    <p:anim calcmode="lin" valueType="num">
                                      <p:cBhvr>
                                        <p:cTn id="44" dur="1000" fill="hold"/>
                                        <p:tgtEl>
                                          <p:spTgt spid="38196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8196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8196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8196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81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570B2EA-9C33-4F28-870F-BD223D1C922C}" type="slidenum">
              <a:rPr lang="en-US">
                <a:solidFill>
                  <a:prstClr val="black">
                    <a:tint val="75000"/>
                  </a:prstClr>
                </a:solidFill>
              </a:rPr>
              <a:pPr>
                <a:defRPr/>
              </a:pPr>
              <a:t>14</a:t>
            </a:fld>
            <a:endParaRPr lang="en-US" dirty="0">
              <a:solidFill>
                <a:prstClr val="black">
                  <a:tint val="75000"/>
                </a:prstClr>
              </a:solidFill>
            </a:endParaRPr>
          </a:p>
        </p:txBody>
      </p:sp>
      <p:sp>
        <p:nvSpPr>
          <p:cNvPr id="67587" name="Rectangle 2"/>
          <p:cNvSpPr>
            <a:spLocks noGrp="1" noChangeArrowheads="1"/>
          </p:cNvSpPr>
          <p:nvPr>
            <p:ph type="title"/>
          </p:nvPr>
        </p:nvSpPr>
        <p:spPr>
          <a:xfrm>
            <a:off x="-228600" y="304800"/>
            <a:ext cx="8610600" cy="1143000"/>
          </a:xfrm>
        </p:spPr>
        <p:txBody>
          <a:bodyPr/>
          <a:lstStyle/>
          <a:p>
            <a:pPr algn="ctr" eaLnBrk="1" hangingPunct="1"/>
            <a:r>
              <a:rPr lang="en-US" sz="2800" b="1" dirty="0" smtClean="0">
                <a:latin typeface="Tw Cen MT" pitchFamily="34" charset="0"/>
              </a:rPr>
              <a:t>Why CULTURALLY RESPONSIVE TEACHING Is Needed</a:t>
            </a:r>
          </a:p>
        </p:txBody>
      </p:sp>
      <p:sp>
        <p:nvSpPr>
          <p:cNvPr id="435204" name="Rectangle 4"/>
          <p:cNvSpPr>
            <a:spLocks noChangeArrowheads="1"/>
          </p:cNvSpPr>
          <p:nvPr/>
        </p:nvSpPr>
        <p:spPr bwMode="auto">
          <a:xfrm>
            <a:off x="304800" y="1585556"/>
            <a:ext cx="7848600" cy="4801314"/>
          </a:xfrm>
          <a:prstGeom prst="rect">
            <a:avLst/>
          </a:prstGeom>
          <a:noFill/>
          <a:ln w="9525">
            <a:noFill/>
            <a:miter lim="800000"/>
            <a:headEnd/>
            <a:tailEnd/>
          </a:ln>
        </p:spPr>
        <p:txBody>
          <a:bodyPr anchor="ctr">
            <a:spAutoFit/>
          </a:bodyPr>
          <a:lstStyle/>
          <a:p>
            <a:pPr marL="406400" indent="-406400" fontAlgn="base">
              <a:spcBef>
                <a:spcPct val="0"/>
              </a:spcBef>
              <a:spcAft>
                <a:spcPct val="0"/>
              </a:spcAft>
              <a:tabLst>
                <a:tab pos="520700" algn="l"/>
                <a:tab pos="4457700" algn="l"/>
              </a:tabLst>
              <a:defRPr/>
            </a:pPr>
            <a:r>
              <a:rPr lang="en-US" b="1" dirty="0">
                <a:solidFill>
                  <a:prstClr val="black"/>
                </a:solidFill>
                <a:latin typeface="Tw Cen MT" pitchFamily="34" charset="0"/>
              </a:rPr>
              <a:t>Cognition is Shaped by </a:t>
            </a:r>
            <a:r>
              <a:rPr lang="en-US" b="1" dirty="0" smtClean="0">
                <a:solidFill>
                  <a:prstClr val="black"/>
                </a:solidFill>
                <a:latin typeface="Tw Cen MT" pitchFamily="34" charset="0"/>
              </a:rPr>
              <a:t> Cultural Ideas/Information</a:t>
            </a:r>
            <a:r>
              <a:rPr lang="en-US" b="1" dirty="0">
                <a:solidFill>
                  <a:prstClr val="black"/>
                </a:solidFill>
                <a:latin typeface="Tw Cen MT" pitchFamily="34" charset="0"/>
              </a:rPr>
              <a:t>.</a:t>
            </a:r>
            <a:endParaRPr lang="en-US" dirty="0">
              <a:solidFill>
                <a:prstClr val="black"/>
              </a:solidFill>
              <a:latin typeface="Tw Cen MT" pitchFamily="34" charset="0"/>
            </a:endParaRPr>
          </a:p>
          <a:p>
            <a:pPr fontAlgn="base">
              <a:spcBef>
                <a:spcPct val="0"/>
              </a:spcBef>
              <a:spcAft>
                <a:spcPct val="0"/>
              </a:spcAft>
              <a:tabLst>
                <a:tab pos="520700" algn="l"/>
                <a:tab pos="4457700" algn="l"/>
              </a:tabLst>
              <a:defRPr/>
            </a:pPr>
            <a:r>
              <a:rPr lang="en-US" dirty="0">
                <a:solidFill>
                  <a:prstClr val="black"/>
                </a:solidFill>
                <a:latin typeface="Tw Cen MT" pitchFamily="34" charset="0"/>
              </a:rPr>
              <a:t>“When an individual fails to teach or learn their history and culture sooner or later </a:t>
            </a:r>
            <a:r>
              <a:rPr lang="en-US" dirty="0" smtClean="0">
                <a:solidFill>
                  <a:prstClr val="black"/>
                </a:solidFill>
                <a:latin typeface="Tw Cen MT" pitchFamily="34" charset="0"/>
              </a:rPr>
              <a:t>their history and culture  </a:t>
            </a:r>
            <a:r>
              <a:rPr lang="en-US" dirty="0">
                <a:solidFill>
                  <a:prstClr val="black"/>
                </a:solidFill>
                <a:latin typeface="Tw Cen MT" pitchFamily="34" charset="0"/>
              </a:rPr>
              <a:t>will be forgotten and the individual or group will be rendered nameless and faceless.” </a:t>
            </a:r>
          </a:p>
          <a:p>
            <a:pPr marL="406400" indent="-177800" algn="r" fontAlgn="base">
              <a:spcBef>
                <a:spcPct val="0"/>
              </a:spcBef>
              <a:spcAft>
                <a:spcPct val="0"/>
              </a:spcAft>
              <a:tabLst>
                <a:tab pos="520700" algn="l"/>
                <a:tab pos="4457700" algn="l"/>
              </a:tabLst>
              <a:defRPr/>
            </a:pPr>
            <a:r>
              <a:rPr lang="en-US" dirty="0">
                <a:solidFill>
                  <a:prstClr val="black"/>
                </a:solidFill>
                <a:latin typeface="Tw Cen MT" pitchFamily="34" charset="0"/>
              </a:rPr>
              <a:t>				</a:t>
            </a:r>
            <a:r>
              <a:rPr lang="en-US" i="1" dirty="0">
                <a:solidFill>
                  <a:prstClr val="black"/>
                </a:solidFill>
                <a:latin typeface="Tw Cen MT" pitchFamily="34" charset="0"/>
              </a:rPr>
              <a:t>(Carter G. Woodson, 1926)</a:t>
            </a:r>
          </a:p>
          <a:p>
            <a:pPr fontAlgn="base">
              <a:spcBef>
                <a:spcPct val="0"/>
              </a:spcBef>
              <a:spcAft>
                <a:spcPct val="0"/>
              </a:spcAft>
              <a:buClr>
                <a:srgbClr val="0000FF"/>
              </a:buClr>
              <a:tabLst>
                <a:tab pos="520700" algn="l"/>
                <a:tab pos="4457700" algn="l"/>
              </a:tabLst>
              <a:defRPr/>
            </a:pPr>
            <a:r>
              <a:rPr lang="en-US" b="1" dirty="0">
                <a:solidFill>
                  <a:prstClr val="black"/>
                </a:solidFill>
                <a:latin typeface="Tw Cen MT" pitchFamily="34" charset="0"/>
              </a:rPr>
              <a:t>Key: </a:t>
            </a:r>
          </a:p>
          <a:p>
            <a:pPr fontAlgn="base">
              <a:spcBef>
                <a:spcPct val="0"/>
              </a:spcBef>
              <a:spcAft>
                <a:spcPct val="0"/>
              </a:spcAft>
              <a:buClr>
                <a:srgbClr val="0000FF"/>
              </a:buClr>
              <a:buFont typeface="Wingdings" pitchFamily="2" charset="2"/>
              <a:buNone/>
              <a:tabLst>
                <a:tab pos="520700" algn="l"/>
                <a:tab pos="4457700" algn="l"/>
              </a:tabLst>
              <a:defRPr/>
            </a:pPr>
            <a:r>
              <a:rPr lang="en-US" dirty="0">
                <a:solidFill>
                  <a:prstClr val="black"/>
                </a:solidFill>
                <a:latin typeface="Tw Cen MT" pitchFamily="34" charset="0"/>
              </a:rPr>
              <a:t>Relevant culture specific and reinforcing information is crucial in cross cultural communication. We should also put a face on the cultures in </a:t>
            </a:r>
            <a:r>
              <a:rPr lang="en-US" dirty="0" smtClean="0">
                <a:solidFill>
                  <a:prstClr val="black"/>
                </a:solidFill>
                <a:latin typeface="Tw Cen MT" pitchFamily="34" charset="0"/>
              </a:rPr>
              <a:t>our learning environments.</a:t>
            </a:r>
            <a:endParaRPr lang="en-US" dirty="0">
              <a:solidFill>
                <a:prstClr val="black"/>
              </a:solidFill>
              <a:latin typeface="Tw Cen MT" pitchFamily="34" charset="0"/>
            </a:endParaRPr>
          </a:p>
          <a:p>
            <a:pPr fontAlgn="base">
              <a:spcBef>
                <a:spcPct val="0"/>
              </a:spcBef>
              <a:spcAft>
                <a:spcPct val="0"/>
              </a:spcAft>
              <a:tabLst>
                <a:tab pos="520700" algn="l"/>
                <a:tab pos="4457700" algn="l"/>
              </a:tabLst>
              <a:defRPr/>
            </a:pPr>
            <a:endParaRPr lang="en-US" b="1" dirty="0">
              <a:solidFill>
                <a:prstClr val="black"/>
              </a:solidFill>
              <a:latin typeface="Tw Cen MT" pitchFamily="34" charset="0"/>
            </a:endParaRPr>
          </a:p>
          <a:p>
            <a:pPr fontAlgn="base">
              <a:spcBef>
                <a:spcPct val="0"/>
              </a:spcBef>
              <a:spcAft>
                <a:spcPct val="0"/>
              </a:spcAft>
              <a:tabLst>
                <a:tab pos="520700" algn="l"/>
                <a:tab pos="4457700" algn="l"/>
              </a:tabLst>
              <a:defRPr/>
            </a:pPr>
            <a:r>
              <a:rPr lang="en-US" b="1" dirty="0">
                <a:solidFill>
                  <a:prstClr val="black"/>
                </a:solidFill>
                <a:latin typeface="Tw Cen MT" pitchFamily="34" charset="0"/>
              </a:rPr>
              <a:t>Closing the Cultural GAP will require Educators  who:</a:t>
            </a:r>
            <a:endParaRPr lang="en-US" dirty="0">
              <a:solidFill>
                <a:prstClr val="black"/>
              </a:solidFill>
              <a:latin typeface="Tw Cen MT" pitchFamily="34" charset="0"/>
            </a:endParaRPr>
          </a:p>
          <a:p>
            <a:pPr fontAlgn="base">
              <a:spcBef>
                <a:spcPct val="0"/>
              </a:spcBef>
              <a:spcAft>
                <a:spcPct val="0"/>
              </a:spcAft>
              <a:tabLst>
                <a:tab pos="520700" algn="l"/>
                <a:tab pos="4457700" algn="l"/>
              </a:tabLst>
              <a:defRPr/>
            </a:pPr>
            <a:r>
              <a:rPr lang="en-US" dirty="0">
                <a:solidFill>
                  <a:prstClr val="black"/>
                </a:solidFill>
                <a:latin typeface="Tw Cen MT" pitchFamily="34" charset="0"/>
              </a:rPr>
              <a:t>Think systematically about their practice and learn from experiences and, </a:t>
            </a:r>
          </a:p>
          <a:p>
            <a:pPr fontAlgn="base">
              <a:spcBef>
                <a:spcPct val="0"/>
              </a:spcBef>
              <a:spcAft>
                <a:spcPct val="0"/>
              </a:spcAft>
              <a:buClr>
                <a:srgbClr val="0000FF"/>
              </a:buClr>
              <a:tabLst>
                <a:tab pos="520700" algn="l"/>
                <a:tab pos="4457700" algn="l"/>
              </a:tabLst>
              <a:defRPr/>
            </a:pPr>
            <a:r>
              <a:rPr lang="en-US" dirty="0">
                <a:solidFill>
                  <a:prstClr val="black"/>
                </a:solidFill>
                <a:latin typeface="Tw Cen MT" pitchFamily="34" charset="0"/>
              </a:rPr>
              <a:t>“exemplify the virtues they seek to inspire in students: curiosity, tolerance, honesty, fairness, respect for diversity, and appreciation of cultural differences and, examine their practice, seek to expand their repertoire of skills, deepen their knowledge and adapt their teaching to new research and theories.”</a:t>
            </a:r>
          </a:p>
          <a:p>
            <a:pPr fontAlgn="base">
              <a:spcBef>
                <a:spcPct val="0"/>
              </a:spcBef>
              <a:spcAft>
                <a:spcPct val="0"/>
              </a:spcAft>
              <a:tabLst>
                <a:tab pos="520700" algn="l"/>
                <a:tab pos="4457700" algn="l"/>
              </a:tabLst>
              <a:defRPr/>
            </a:pPr>
            <a:r>
              <a:rPr lang="pt-BR" dirty="0">
                <a:solidFill>
                  <a:prstClr val="black"/>
                </a:solidFill>
                <a:latin typeface="Tw Cen MT" pitchFamily="34" charset="0"/>
              </a:rPr>
              <a:t>					</a:t>
            </a:r>
            <a:r>
              <a:rPr lang="pt-BR" i="1" dirty="0">
                <a:solidFill>
                  <a:prstClr val="black"/>
                </a:solidFill>
                <a:latin typeface="Tw Cen MT" pitchFamily="34" charset="0"/>
              </a:rPr>
              <a:t>(NEA, 2004)</a:t>
            </a:r>
          </a:p>
        </p:txBody>
      </p:sp>
    </p:spTree>
    <p:extLst>
      <p:ext uri="{BB962C8B-B14F-4D97-AF65-F5344CB8AC3E}">
        <p14:creationId xmlns:p14="http://schemas.microsoft.com/office/powerpoint/2010/main" val="4160264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35204">
                                            <p:txEl>
                                              <p:pRg st="0" end="0"/>
                                            </p:txEl>
                                          </p:spTgt>
                                        </p:tgtEl>
                                        <p:attrNameLst>
                                          <p:attrName>style.visibility</p:attrName>
                                        </p:attrNameLst>
                                      </p:cBhvr>
                                      <p:to>
                                        <p:strVal val="visible"/>
                                      </p:to>
                                    </p:set>
                                    <p:anim calcmode="lin" valueType="num">
                                      <p:cBhvr>
                                        <p:cTn id="7" dur="500" fill="hold"/>
                                        <p:tgtEl>
                                          <p:spTgt spid="43520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3520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3520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3520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35204">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435204">
                                            <p:txEl>
                                              <p:pRg st="1" end="1"/>
                                            </p:txEl>
                                          </p:spTgt>
                                        </p:tgtEl>
                                        <p:attrNameLst>
                                          <p:attrName>style.visibility</p:attrName>
                                        </p:attrNameLst>
                                      </p:cBhvr>
                                      <p:to>
                                        <p:strVal val="visible"/>
                                      </p:to>
                                    </p:set>
                                    <p:anim calcmode="lin" valueType="num">
                                      <p:cBhvr>
                                        <p:cTn id="14" dur="500" fill="hold"/>
                                        <p:tgtEl>
                                          <p:spTgt spid="435204">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435204">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435204">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435204">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435204">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435204">
                                            <p:txEl>
                                              <p:pRg st="2" end="2"/>
                                            </p:txEl>
                                          </p:spTgt>
                                        </p:tgtEl>
                                        <p:attrNameLst>
                                          <p:attrName>style.visibility</p:attrName>
                                        </p:attrNameLst>
                                      </p:cBhvr>
                                      <p:to>
                                        <p:strVal val="visible"/>
                                      </p:to>
                                    </p:set>
                                    <p:anim calcmode="lin" valueType="num">
                                      <p:cBhvr>
                                        <p:cTn id="21" dur="500" fill="hold"/>
                                        <p:tgtEl>
                                          <p:spTgt spid="435204">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435204">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43520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35204">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43520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435204">
                                            <p:txEl>
                                              <p:pRg st="3" end="3"/>
                                            </p:txEl>
                                          </p:spTgt>
                                        </p:tgtEl>
                                        <p:attrNameLst>
                                          <p:attrName>style.visibility</p:attrName>
                                        </p:attrNameLst>
                                      </p:cBhvr>
                                      <p:to>
                                        <p:strVal val="visible"/>
                                      </p:to>
                                    </p:set>
                                    <p:animEffect transition="in" filter="fade">
                                      <p:cBhvr>
                                        <p:cTn id="30" dur="1000"/>
                                        <p:tgtEl>
                                          <p:spTgt spid="435204">
                                            <p:txEl>
                                              <p:pRg st="3" end="3"/>
                                            </p:txEl>
                                          </p:spTgt>
                                        </p:tgtEl>
                                      </p:cBhvr>
                                    </p:animEffect>
                                    <p:anim calcmode="lin" valueType="num">
                                      <p:cBhvr>
                                        <p:cTn id="31" dur="1000" fill="hold"/>
                                        <p:tgtEl>
                                          <p:spTgt spid="43520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35204">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35204">
                                            <p:txEl>
                                              <p:pRg st="4" end="4"/>
                                            </p:txEl>
                                          </p:spTgt>
                                        </p:tgtEl>
                                        <p:attrNameLst>
                                          <p:attrName>style.visibility</p:attrName>
                                        </p:attrNameLst>
                                      </p:cBhvr>
                                      <p:to>
                                        <p:strVal val="visible"/>
                                      </p:to>
                                    </p:set>
                                    <p:animEffect transition="in" filter="fade">
                                      <p:cBhvr>
                                        <p:cTn id="35" dur="1000"/>
                                        <p:tgtEl>
                                          <p:spTgt spid="435204">
                                            <p:txEl>
                                              <p:pRg st="4" end="4"/>
                                            </p:txEl>
                                          </p:spTgt>
                                        </p:tgtEl>
                                      </p:cBhvr>
                                    </p:animEffect>
                                    <p:anim calcmode="lin" valueType="num">
                                      <p:cBhvr>
                                        <p:cTn id="36" dur="1000" fill="hold"/>
                                        <p:tgtEl>
                                          <p:spTgt spid="43520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352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435204">
                                            <p:txEl>
                                              <p:pRg st="6" end="6"/>
                                            </p:txEl>
                                          </p:spTgt>
                                        </p:tgtEl>
                                        <p:attrNameLst>
                                          <p:attrName>style.visibility</p:attrName>
                                        </p:attrNameLst>
                                      </p:cBhvr>
                                      <p:to>
                                        <p:strVal val="visible"/>
                                      </p:to>
                                    </p:set>
                                    <p:anim calcmode="lin" valueType="num">
                                      <p:cBhvr>
                                        <p:cTn id="42" dur="500" fill="hold"/>
                                        <p:tgtEl>
                                          <p:spTgt spid="435204">
                                            <p:txEl>
                                              <p:pRg st="6" end="6"/>
                                            </p:txEl>
                                          </p:spTgt>
                                        </p:tgtEl>
                                        <p:attrNameLst>
                                          <p:attrName>ppt_w</p:attrName>
                                        </p:attrNameLst>
                                      </p:cBhvr>
                                      <p:tavLst>
                                        <p:tav tm="0">
                                          <p:val>
                                            <p:strVal val="#ppt_w*0.05"/>
                                          </p:val>
                                        </p:tav>
                                        <p:tav tm="100000">
                                          <p:val>
                                            <p:strVal val="#ppt_w"/>
                                          </p:val>
                                        </p:tav>
                                      </p:tavLst>
                                    </p:anim>
                                    <p:anim calcmode="lin" valueType="num">
                                      <p:cBhvr>
                                        <p:cTn id="43" dur="500" fill="hold"/>
                                        <p:tgtEl>
                                          <p:spTgt spid="435204">
                                            <p:txEl>
                                              <p:pRg st="6" end="6"/>
                                            </p:txEl>
                                          </p:spTgt>
                                        </p:tgtEl>
                                        <p:attrNameLst>
                                          <p:attrName>ppt_h</p:attrName>
                                        </p:attrNameLst>
                                      </p:cBhvr>
                                      <p:tavLst>
                                        <p:tav tm="0">
                                          <p:val>
                                            <p:strVal val="#ppt_h"/>
                                          </p:val>
                                        </p:tav>
                                        <p:tav tm="100000">
                                          <p:val>
                                            <p:strVal val="#ppt_h"/>
                                          </p:val>
                                        </p:tav>
                                      </p:tavLst>
                                    </p:anim>
                                    <p:anim calcmode="lin" valueType="num">
                                      <p:cBhvr>
                                        <p:cTn id="44" dur="500" fill="hold"/>
                                        <p:tgtEl>
                                          <p:spTgt spid="435204">
                                            <p:txEl>
                                              <p:pRg st="6" end="6"/>
                                            </p:txEl>
                                          </p:spTgt>
                                        </p:tgtEl>
                                        <p:attrNameLst>
                                          <p:attrName>ppt_x</p:attrName>
                                        </p:attrNameLst>
                                      </p:cBhvr>
                                      <p:tavLst>
                                        <p:tav tm="0">
                                          <p:val>
                                            <p:strVal val="#ppt_x-.2"/>
                                          </p:val>
                                        </p:tav>
                                        <p:tav tm="100000">
                                          <p:val>
                                            <p:strVal val="#ppt_x"/>
                                          </p:val>
                                        </p:tav>
                                      </p:tavLst>
                                    </p:anim>
                                    <p:anim calcmode="lin" valueType="num">
                                      <p:cBhvr>
                                        <p:cTn id="45" dur="500" fill="hold"/>
                                        <p:tgtEl>
                                          <p:spTgt spid="435204">
                                            <p:txEl>
                                              <p:pRg st="6" end="6"/>
                                            </p:txEl>
                                          </p:spTgt>
                                        </p:tgtEl>
                                        <p:attrNameLst>
                                          <p:attrName>ppt_y</p:attrName>
                                        </p:attrNameLst>
                                      </p:cBhvr>
                                      <p:tavLst>
                                        <p:tav tm="0">
                                          <p:val>
                                            <p:strVal val="#ppt_y"/>
                                          </p:val>
                                        </p:tav>
                                        <p:tav tm="100000">
                                          <p:val>
                                            <p:strVal val="#ppt_y"/>
                                          </p:val>
                                        </p:tav>
                                      </p:tavLst>
                                    </p:anim>
                                    <p:animEffect transition="in" filter="fade">
                                      <p:cBhvr>
                                        <p:cTn id="46" dur="500"/>
                                        <p:tgtEl>
                                          <p:spTgt spid="435204">
                                            <p:txEl>
                                              <p:pRg st="6" end="6"/>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435204">
                                            <p:txEl>
                                              <p:pRg st="7" end="7"/>
                                            </p:txEl>
                                          </p:spTgt>
                                        </p:tgtEl>
                                        <p:attrNameLst>
                                          <p:attrName>style.visibility</p:attrName>
                                        </p:attrNameLst>
                                      </p:cBhvr>
                                      <p:to>
                                        <p:strVal val="visible"/>
                                      </p:to>
                                    </p:set>
                                    <p:anim calcmode="lin" valueType="num">
                                      <p:cBhvr>
                                        <p:cTn id="49" dur="500" fill="hold"/>
                                        <p:tgtEl>
                                          <p:spTgt spid="435204">
                                            <p:txEl>
                                              <p:pRg st="7" end="7"/>
                                            </p:txEl>
                                          </p:spTgt>
                                        </p:tgtEl>
                                        <p:attrNameLst>
                                          <p:attrName>ppt_w</p:attrName>
                                        </p:attrNameLst>
                                      </p:cBhvr>
                                      <p:tavLst>
                                        <p:tav tm="0">
                                          <p:val>
                                            <p:strVal val="#ppt_w*0.05"/>
                                          </p:val>
                                        </p:tav>
                                        <p:tav tm="100000">
                                          <p:val>
                                            <p:strVal val="#ppt_w"/>
                                          </p:val>
                                        </p:tav>
                                      </p:tavLst>
                                    </p:anim>
                                    <p:anim calcmode="lin" valueType="num">
                                      <p:cBhvr>
                                        <p:cTn id="50" dur="500" fill="hold"/>
                                        <p:tgtEl>
                                          <p:spTgt spid="435204">
                                            <p:txEl>
                                              <p:pRg st="7" end="7"/>
                                            </p:txEl>
                                          </p:spTgt>
                                        </p:tgtEl>
                                        <p:attrNameLst>
                                          <p:attrName>ppt_h</p:attrName>
                                        </p:attrNameLst>
                                      </p:cBhvr>
                                      <p:tavLst>
                                        <p:tav tm="0">
                                          <p:val>
                                            <p:strVal val="#ppt_h"/>
                                          </p:val>
                                        </p:tav>
                                        <p:tav tm="100000">
                                          <p:val>
                                            <p:strVal val="#ppt_h"/>
                                          </p:val>
                                        </p:tav>
                                      </p:tavLst>
                                    </p:anim>
                                    <p:anim calcmode="lin" valueType="num">
                                      <p:cBhvr>
                                        <p:cTn id="51" dur="500" fill="hold"/>
                                        <p:tgtEl>
                                          <p:spTgt spid="435204">
                                            <p:txEl>
                                              <p:pRg st="7" end="7"/>
                                            </p:txEl>
                                          </p:spTgt>
                                        </p:tgtEl>
                                        <p:attrNameLst>
                                          <p:attrName>ppt_x</p:attrName>
                                        </p:attrNameLst>
                                      </p:cBhvr>
                                      <p:tavLst>
                                        <p:tav tm="0">
                                          <p:val>
                                            <p:strVal val="#ppt_x-.2"/>
                                          </p:val>
                                        </p:tav>
                                        <p:tav tm="100000">
                                          <p:val>
                                            <p:strVal val="#ppt_x"/>
                                          </p:val>
                                        </p:tav>
                                      </p:tavLst>
                                    </p:anim>
                                    <p:anim calcmode="lin" valueType="num">
                                      <p:cBhvr>
                                        <p:cTn id="52" dur="500" fill="hold"/>
                                        <p:tgtEl>
                                          <p:spTgt spid="435204">
                                            <p:txEl>
                                              <p:pRg st="7" end="7"/>
                                            </p:txEl>
                                          </p:spTgt>
                                        </p:tgtEl>
                                        <p:attrNameLst>
                                          <p:attrName>ppt_y</p:attrName>
                                        </p:attrNameLst>
                                      </p:cBhvr>
                                      <p:tavLst>
                                        <p:tav tm="0">
                                          <p:val>
                                            <p:strVal val="#ppt_y"/>
                                          </p:val>
                                        </p:tav>
                                        <p:tav tm="100000">
                                          <p:val>
                                            <p:strVal val="#ppt_y"/>
                                          </p:val>
                                        </p:tav>
                                      </p:tavLst>
                                    </p:anim>
                                    <p:animEffect transition="in" filter="fade">
                                      <p:cBhvr>
                                        <p:cTn id="53" dur="500"/>
                                        <p:tgtEl>
                                          <p:spTgt spid="435204">
                                            <p:txEl>
                                              <p:pRg st="7" end="7"/>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435204">
                                            <p:txEl>
                                              <p:pRg st="8" end="8"/>
                                            </p:txEl>
                                          </p:spTgt>
                                        </p:tgtEl>
                                        <p:attrNameLst>
                                          <p:attrName>style.visibility</p:attrName>
                                        </p:attrNameLst>
                                      </p:cBhvr>
                                      <p:to>
                                        <p:strVal val="visible"/>
                                      </p:to>
                                    </p:set>
                                    <p:anim calcmode="lin" valueType="num">
                                      <p:cBhvr>
                                        <p:cTn id="56" dur="500" fill="hold"/>
                                        <p:tgtEl>
                                          <p:spTgt spid="435204">
                                            <p:txEl>
                                              <p:pRg st="8" end="8"/>
                                            </p:txEl>
                                          </p:spTgt>
                                        </p:tgtEl>
                                        <p:attrNameLst>
                                          <p:attrName>ppt_w</p:attrName>
                                        </p:attrNameLst>
                                      </p:cBhvr>
                                      <p:tavLst>
                                        <p:tav tm="0">
                                          <p:val>
                                            <p:strVal val="#ppt_w*0.05"/>
                                          </p:val>
                                        </p:tav>
                                        <p:tav tm="100000">
                                          <p:val>
                                            <p:strVal val="#ppt_w"/>
                                          </p:val>
                                        </p:tav>
                                      </p:tavLst>
                                    </p:anim>
                                    <p:anim calcmode="lin" valueType="num">
                                      <p:cBhvr>
                                        <p:cTn id="57" dur="500" fill="hold"/>
                                        <p:tgtEl>
                                          <p:spTgt spid="435204">
                                            <p:txEl>
                                              <p:pRg st="8" end="8"/>
                                            </p:txEl>
                                          </p:spTgt>
                                        </p:tgtEl>
                                        <p:attrNameLst>
                                          <p:attrName>ppt_h</p:attrName>
                                        </p:attrNameLst>
                                      </p:cBhvr>
                                      <p:tavLst>
                                        <p:tav tm="0">
                                          <p:val>
                                            <p:strVal val="#ppt_h"/>
                                          </p:val>
                                        </p:tav>
                                        <p:tav tm="100000">
                                          <p:val>
                                            <p:strVal val="#ppt_h"/>
                                          </p:val>
                                        </p:tav>
                                      </p:tavLst>
                                    </p:anim>
                                    <p:anim calcmode="lin" valueType="num">
                                      <p:cBhvr>
                                        <p:cTn id="58" dur="500" fill="hold"/>
                                        <p:tgtEl>
                                          <p:spTgt spid="435204">
                                            <p:txEl>
                                              <p:pRg st="8" end="8"/>
                                            </p:txEl>
                                          </p:spTgt>
                                        </p:tgtEl>
                                        <p:attrNameLst>
                                          <p:attrName>ppt_x</p:attrName>
                                        </p:attrNameLst>
                                      </p:cBhvr>
                                      <p:tavLst>
                                        <p:tav tm="0">
                                          <p:val>
                                            <p:strVal val="#ppt_x-.2"/>
                                          </p:val>
                                        </p:tav>
                                        <p:tav tm="100000">
                                          <p:val>
                                            <p:strVal val="#ppt_x"/>
                                          </p:val>
                                        </p:tav>
                                      </p:tavLst>
                                    </p:anim>
                                    <p:anim calcmode="lin" valueType="num">
                                      <p:cBhvr>
                                        <p:cTn id="59" dur="500" fill="hold"/>
                                        <p:tgtEl>
                                          <p:spTgt spid="435204">
                                            <p:txEl>
                                              <p:pRg st="8" end="8"/>
                                            </p:txEl>
                                          </p:spTgt>
                                        </p:tgtEl>
                                        <p:attrNameLst>
                                          <p:attrName>ppt_y</p:attrName>
                                        </p:attrNameLst>
                                      </p:cBhvr>
                                      <p:tavLst>
                                        <p:tav tm="0">
                                          <p:val>
                                            <p:strVal val="#ppt_y"/>
                                          </p:val>
                                        </p:tav>
                                        <p:tav tm="100000">
                                          <p:val>
                                            <p:strVal val="#ppt_y"/>
                                          </p:val>
                                        </p:tav>
                                      </p:tavLst>
                                    </p:anim>
                                    <p:animEffect transition="in" filter="fade">
                                      <p:cBhvr>
                                        <p:cTn id="60" dur="500"/>
                                        <p:tgtEl>
                                          <p:spTgt spid="435204">
                                            <p:txEl>
                                              <p:pRg st="8" end="8"/>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435204">
                                            <p:txEl>
                                              <p:pRg st="9" end="9"/>
                                            </p:txEl>
                                          </p:spTgt>
                                        </p:tgtEl>
                                        <p:attrNameLst>
                                          <p:attrName>style.visibility</p:attrName>
                                        </p:attrNameLst>
                                      </p:cBhvr>
                                      <p:to>
                                        <p:strVal val="visible"/>
                                      </p:to>
                                    </p:set>
                                    <p:anim calcmode="lin" valueType="num">
                                      <p:cBhvr>
                                        <p:cTn id="63" dur="500" fill="hold"/>
                                        <p:tgtEl>
                                          <p:spTgt spid="435204">
                                            <p:txEl>
                                              <p:pRg st="9" end="9"/>
                                            </p:txEl>
                                          </p:spTgt>
                                        </p:tgtEl>
                                        <p:attrNameLst>
                                          <p:attrName>ppt_w</p:attrName>
                                        </p:attrNameLst>
                                      </p:cBhvr>
                                      <p:tavLst>
                                        <p:tav tm="0">
                                          <p:val>
                                            <p:strVal val="#ppt_w*0.05"/>
                                          </p:val>
                                        </p:tav>
                                        <p:tav tm="100000">
                                          <p:val>
                                            <p:strVal val="#ppt_w"/>
                                          </p:val>
                                        </p:tav>
                                      </p:tavLst>
                                    </p:anim>
                                    <p:anim calcmode="lin" valueType="num">
                                      <p:cBhvr>
                                        <p:cTn id="64" dur="500" fill="hold"/>
                                        <p:tgtEl>
                                          <p:spTgt spid="435204">
                                            <p:txEl>
                                              <p:pRg st="9" end="9"/>
                                            </p:txEl>
                                          </p:spTgt>
                                        </p:tgtEl>
                                        <p:attrNameLst>
                                          <p:attrName>ppt_h</p:attrName>
                                        </p:attrNameLst>
                                      </p:cBhvr>
                                      <p:tavLst>
                                        <p:tav tm="0">
                                          <p:val>
                                            <p:strVal val="#ppt_h"/>
                                          </p:val>
                                        </p:tav>
                                        <p:tav tm="100000">
                                          <p:val>
                                            <p:strVal val="#ppt_h"/>
                                          </p:val>
                                        </p:tav>
                                      </p:tavLst>
                                    </p:anim>
                                    <p:anim calcmode="lin" valueType="num">
                                      <p:cBhvr>
                                        <p:cTn id="65" dur="500" fill="hold"/>
                                        <p:tgtEl>
                                          <p:spTgt spid="435204">
                                            <p:txEl>
                                              <p:pRg st="9" end="9"/>
                                            </p:txEl>
                                          </p:spTgt>
                                        </p:tgtEl>
                                        <p:attrNameLst>
                                          <p:attrName>ppt_x</p:attrName>
                                        </p:attrNameLst>
                                      </p:cBhvr>
                                      <p:tavLst>
                                        <p:tav tm="0">
                                          <p:val>
                                            <p:strVal val="#ppt_x-.2"/>
                                          </p:val>
                                        </p:tav>
                                        <p:tav tm="100000">
                                          <p:val>
                                            <p:strVal val="#ppt_x"/>
                                          </p:val>
                                        </p:tav>
                                      </p:tavLst>
                                    </p:anim>
                                    <p:anim calcmode="lin" valueType="num">
                                      <p:cBhvr>
                                        <p:cTn id="66" dur="500" fill="hold"/>
                                        <p:tgtEl>
                                          <p:spTgt spid="435204">
                                            <p:txEl>
                                              <p:pRg st="9" end="9"/>
                                            </p:txEl>
                                          </p:spTgt>
                                        </p:tgtEl>
                                        <p:attrNameLst>
                                          <p:attrName>ppt_y</p:attrName>
                                        </p:attrNameLst>
                                      </p:cBhvr>
                                      <p:tavLst>
                                        <p:tav tm="0">
                                          <p:val>
                                            <p:strVal val="#ppt_y"/>
                                          </p:val>
                                        </p:tav>
                                        <p:tav tm="100000">
                                          <p:val>
                                            <p:strVal val="#ppt_y"/>
                                          </p:val>
                                        </p:tav>
                                      </p:tavLst>
                                    </p:anim>
                                    <p:animEffect transition="in" filter="fade">
                                      <p:cBhvr>
                                        <p:cTn id="67" dur="500"/>
                                        <p:tgtEl>
                                          <p:spTgt spid="43520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41D8C63-1ECD-4FEE-B9CB-EDE2D28FB5B7}" type="slidenum">
              <a:rPr lang="en-US">
                <a:solidFill>
                  <a:prstClr val="black">
                    <a:tint val="75000"/>
                  </a:prstClr>
                </a:solidFill>
              </a:rPr>
              <a:pPr>
                <a:defRPr/>
              </a:pPr>
              <a:t>15</a:t>
            </a:fld>
            <a:endParaRPr lang="en-US" dirty="0">
              <a:solidFill>
                <a:prstClr val="black">
                  <a:tint val="75000"/>
                </a:prstClr>
              </a:solidFill>
            </a:endParaRPr>
          </a:p>
        </p:txBody>
      </p:sp>
      <p:sp>
        <p:nvSpPr>
          <p:cNvPr id="105475" name="Rectangle 2"/>
          <p:cNvSpPr>
            <a:spLocks noGrp="1" noChangeArrowheads="1"/>
          </p:cNvSpPr>
          <p:nvPr>
            <p:ph type="title"/>
          </p:nvPr>
        </p:nvSpPr>
        <p:spPr>
          <a:xfrm>
            <a:off x="0" y="304800"/>
            <a:ext cx="8077200" cy="1143000"/>
          </a:xfrm>
        </p:spPr>
        <p:txBody>
          <a:bodyPr/>
          <a:lstStyle/>
          <a:p>
            <a:pPr algn="r" eaLnBrk="1" hangingPunct="1"/>
            <a:r>
              <a:rPr lang="en-US" sz="2400" b="1" dirty="0" smtClean="0">
                <a:latin typeface="Tw Cen MT" pitchFamily="34" charset="0"/>
              </a:rPr>
              <a:t>Exercise </a:t>
            </a:r>
            <a:r>
              <a:rPr lang="en-US" sz="2400" b="1" dirty="0">
                <a:latin typeface="Tw Cen MT" pitchFamily="34" charset="0"/>
              </a:rPr>
              <a:t>1</a:t>
            </a:r>
            <a:r>
              <a:rPr lang="en-US" sz="2400" b="1" dirty="0" smtClean="0">
                <a:latin typeface="Tw Cen MT" pitchFamily="34" charset="0"/>
              </a:rPr>
              <a:t>: Development of  Culturally  Responsive Educators </a:t>
            </a:r>
          </a:p>
        </p:txBody>
      </p:sp>
      <p:sp>
        <p:nvSpPr>
          <p:cNvPr id="460803" name="Rectangle 3"/>
          <p:cNvSpPr>
            <a:spLocks noChangeArrowheads="1"/>
          </p:cNvSpPr>
          <p:nvPr/>
        </p:nvSpPr>
        <p:spPr bwMode="auto">
          <a:xfrm>
            <a:off x="152400" y="1599773"/>
            <a:ext cx="7924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sz="2000" dirty="0">
                <a:solidFill>
                  <a:prstClr val="black"/>
                </a:solidFill>
              </a:rPr>
              <a:t>National Education Association Standards (2004) said that effective educators and schools demonstrate:</a:t>
            </a:r>
          </a:p>
          <a:p>
            <a:pPr fontAlgn="base">
              <a:spcBef>
                <a:spcPct val="0"/>
              </a:spcBef>
              <a:spcAft>
                <a:spcPct val="0"/>
              </a:spcAft>
            </a:pPr>
            <a:r>
              <a:rPr lang="en-US" sz="2000" dirty="0">
                <a:solidFill>
                  <a:prstClr val="black"/>
                </a:solidFill>
              </a:rPr>
              <a:t>	“Awareness of the influence of </a:t>
            </a:r>
            <a:r>
              <a:rPr lang="en-US" sz="2000" b="1" u="sng" dirty="0">
                <a:solidFill>
                  <a:prstClr val="black"/>
                </a:solidFill>
              </a:rPr>
              <a:t>context</a:t>
            </a:r>
            <a:r>
              <a:rPr lang="en-US" sz="2000" dirty="0">
                <a:solidFill>
                  <a:prstClr val="black"/>
                </a:solidFill>
              </a:rPr>
              <a:t> and </a:t>
            </a:r>
            <a:r>
              <a:rPr lang="en-US" sz="2000" b="1" u="sng" dirty="0">
                <a:solidFill>
                  <a:prstClr val="black"/>
                </a:solidFill>
              </a:rPr>
              <a:t>culture</a:t>
            </a:r>
            <a:r>
              <a:rPr lang="en-US" sz="2000" dirty="0">
                <a:solidFill>
                  <a:prstClr val="black"/>
                </a:solidFill>
              </a:rPr>
              <a:t> on 	behavior”</a:t>
            </a:r>
          </a:p>
          <a:p>
            <a:pPr fontAlgn="base">
              <a:spcBef>
                <a:spcPct val="0"/>
              </a:spcBef>
              <a:spcAft>
                <a:spcPct val="0"/>
              </a:spcAft>
            </a:pPr>
            <a:r>
              <a:rPr lang="en-US" sz="2000" dirty="0">
                <a:solidFill>
                  <a:prstClr val="black"/>
                </a:solidFill>
              </a:rPr>
              <a:t>	“Exemplify the virtues of appreciation and respect for </a:t>
            </a:r>
            <a:r>
              <a:rPr lang="en-US" sz="2000" dirty="0" smtClean="0">
                <a:solidFill>
                  <a:prstClr val="black"/>
                </a:solidFill>
              </a:rPr>
              <a:t>the individual’s  </a:t>
            </a:r>
            <a:r>
              <a:rPr lang="en-US" sz="2000" b="1" u="sng" dirty="0">
                <a:solidFill>
                  <a:prstClr val="black"/>
                </a:solidFill>
              </a:rPr>
              <a:t>cultural, religious</a:t>
            </a:r>
            <a:r>
              <a:rPr lang="en-US" sz="2000" dirty="0">
                <a:solidFill>
                  <a:prstClr val="black"/>
                </a:solidFill>
              </a:rPr>
              <a:t>, and </a:t>
            </a:r>
            <a:r>
              <a:rPr lang="en-US" sz="2000" b="1" u="sng" dirty="0">
                <a:solidFill>
                  <a:prstClr val="black"/>
                </a:solidFill>
              </a:rPr>
              <a:t>racial</a:t>
            </a:r>
            <a:r>
              <a:rPr lang="en-US" sz="2000" u="sng" dirty="0">
                <a:solidFill>
                  <a:prstClr val="black"/>
                </a:solidFill>
              </a:rPr>
              <a:t> </a:t>
            </a:r>
            <a:r>
              <a:rPr lang="en-US" sz="2000" dirty="0">
                <a:solidFill>
                  <a:prstClr val="black"/>
                </a:solidFill>
              </a:rPr>
              <a:t>differences and </a:t>
            </a:r>
            <a:r>
              <a:rPr lang="en-US" sz="2000" b="1" u="sng" dirty="0" smtClean="0">
                <a:solidFill>
                  <a:prstClr val="black"/>
                </a:solidFill>
              </a:rPr>
              <a:t>appreciation</a:t>
            </a:r>
            <a:r>
              <a:rPr lang="en-US" sz="2000" dirty="0" smtClean="0">
                <a:solidFill>
                  <a:prstClr val="black"/>
                </a:solidFill>
              </a:rPr>
              <a:t> of the </a:t>
            </a:r>
            <a:r>
              <a:rPr lang="en-US" sz="2000" dirty="0" err="1" smtClean="0">
                <a:solidFill>
                  <a:prstClr val="black"/>
                </a:solidFill>
              </a:rPr>
              <a:t>group’</a:t>
            </a:r>
            <a:r>
              <a:rPr lang="en-US" sz="2000" b="1" u="sng" dirty="0" err="1" smtClean="0">
                <a:solidFill>
                  <a:prstClr val="black"/>
                </a:solidFill>
              </a:rPr>
              <a:t>cultural</a:t>
            </a:r>
            <a:r>
              <a:rPr lang="en-US" sz="2000" b="1" u="sng" dirty="0" smtClean="0">
                <a:solidFill>
                  <a:prstClr val="black"/>
                </a:solidFill>
              </a:rPr>
              <a:t> </a:t>
            </a:r>
            <a:r>
              <a:rPr lang="en-US" sz="2000" b="1" u="sng" dirty="0">
                <a:solidFill>
                  <a:prstClr val="black"/>
                </a:solidFill>
              </a:rPr>
              <a:t>differences</a:t>
            </a:r>
            <a:r>
              <a:rPr lang="en-US" sz="2000" b="1" dirty="0">
                <a:solidFill>
                  <a:prstClr val="black"/>
                </a:solidFill>
              </a:rPr>
              <a:t>” </a:t>
            </a:r>
            <a:r>
              <a:rPr lang="en-US" sz="2000" dirty="0">
                <a:solidFill>
                  <a:prstClr val="black"/>
                </a:solidFill>
              </a:rPr>
              <a:t>(NEA, 2004).</a:t>
            </a:r>
          </a:p>
          <a:p>
            <a:pPr fontAlgn="base">
              <a:spcBef>
                <a:spcPct val="0"/>
              </a:spcBef>
              <a:spcAft>
                <a:spcPct val="0"/>
              </a:spcAft>
            </a:pPr>
            <a:endParaRPr lang="en-US" sz="2000" b="1" dirty="0">
              <a:solidFill>
                <a:prstClr val="black"/>
              </a:solidFill>
            </a:endParaRPr>
          </a:p>
          <a:p>
            <a:pPr fontAlgn="base">
              <a:spcBef>
                <a:spcPct val="0"/>
              </a:spcBef>
              <a:spcAft>
                <a:spcPct val="0"/>
              </a:spcAft>
            </a:pPr>
            <a:r>
              <a:rPr lang="en-US" sz="2000" b="1" dirty="0">
                <a:solidFill>
                  <a:prstClr val="black"/>
                </a:solidFill>
              </a:rPr>
              <a:t>Exercise: </a:t>
            </a:r>
            <a:r>
              <a:rPr lang="en-US" sz="2000" dirty="0">
                <a:solidFill>
                  <a:prstClr val="black"/>
                </a:solidFill>
              </a:rPr>
              <a:t>Discussion on the difference between tolerance vs. appreciation?</a:t>
            </a:r>
          </a:p>
          <a:p>
            <a:pPr fontAlgn="base">
              <a:spcBef>
                <a:spcPct val="0"/>
              </a:spcBef>
              <a:spcAft>
                <a:spcPct val="0"/>
              </a:spcAft>
            </a:pPr>
            <a:r>
              <a:rPr lang="en-US" sz="2000" dirty="0">
                <a:solidFill>
                  <a:prstClr val="black"/>
                </a:solidFill>
              </a:rPr>
              <a:t>We need to move to a level of appreciation! What is that difference? Please write your response below.</a:t>
            </a:r>
          </a:p>
          <a:p>
            <a:pPr fontAlgn="base">
              <a:spcBef>
                <a:spcPct val="0"/>
              </a:spcBef>
              <a:spcAft>
                <a:spcPct val="0"/>
              </a:spcAft>
            </a:pPr>
            <a:r>
              <a:rPr lang="en-US" sz="2000" dirty="0">
                <a:solidFill>
                  <a:prstClr val="black"/>
                </a:solidFill>
              </a:rPr>
              <a:t>________________________________________________________________________________________________________________________</a:t>
            </a:r>
          </a:p>
        </p:txBody>
      </p:sp>
      <p:pic>
        <p:nvPicPr>
          <p:cNvPr id="105478" name="Picture 7" descr="C:\Documents and Settings\pcoggins\Local Settings\Temporary Internet Files\Content.IE5\PPKI8JVF\MC9000714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5715000"/>
            <a:ext cx="22177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266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 calcmode="lin" valueType="num">
                                      <p:cBhvr>
                                        <p:cTn id="7" dur="1000" fill="hold"/>
                                        <p:tgtEl>
                                          <p:spTgt spid="46080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6080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6080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460803">
                                            <p:txEl>
                                              <p:pRg st="0" end="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460803">
                                            <p:txEl>
                                              <p:pRg st="1" end="1"/>
                                            </p:txEl>
                                          </p:spTgt>
                                        </p:tgtEl>
                                        <p:attrNameLst>
                                          <p:attrName>style.visibility</p:attrName>
                                        </p:attrNameLst>
                                      </p:cBhvr>
                                      <p:to>
                                        <p:strVal val="visible"/>
                                      </p:to>
                                    </p:set>
                                    <p:animEffect transition="in" filter="strips(downLeft)">
                                      <p:cBhvr>
                                        <p:cTn id="13" dur="500"/>
                                        <p:tgtEl>
                                          <p:spTgt spid="460803">
                                            <p:txEl>
                                              <p:pRg st="1" end="1"/>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460803">
                                            <p:txEl>
                                              <p:pRg st="2" end="2"/>
                                            </p:txEl>
                                          </p:spTgt>
                                        </p:tgtEl>
                                        <p:attrNameLst>
                                          <p:attrName>style.visibility</p:attrName>
                                        </p:attrNameLst>
                                      </p:cBhvr>
                                      <p:to>
                                        <p:strVal val="visible"/>
                                      </p:to>
                                    </p:set>
                                    <p:animEffect transition="in" filter="strips(downLeft)">
                                      <p:cBhvr>
                                        <p:cTn id="16" dur="500"/>
                                        <p:tgtEl>
                                          <p:spTgt spid="46080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460803">
                                            <p:txEl>
                                              <p:pRg st="4" end="4"/>
                                            </p:txEl>
                                          </p:spTgt>
                                        </p:tgtEl>
                                        <p:attrNameLst>
                                          <p:attrName>style.visibility</p:attrName>
                                        </p:attrNameLst>
                                      </p:cBhvr>
                                      <p:to>
                                        <p:strVal val="visible"/>
                                      </p:to>
                                    </p:set>
                                    <p:anim calcmode="lin" valueType="num">
                                      <p:cBhvr>
                                        <p:cTn id="21" dur="500" fill="hold"/>
                                        <p:tgtEl>
                                          <p:spTgt spid="460803">
                                            <p:txEl>
                                              <p:pRg st="4" end="4"/>
                                            </p:txEl>
                                          </p:spTgt>
                                        </p:tgtEl>
                                        <p:attrNameLst>
                                          <p:attrName>ppt_w</p:attrName>
                                        </p:attrNameLst>
                                      </p:cBhvr>
                                      <p:tavLst>
                                        <p:tav tm="0">
                                          <p:val>
                                            <p:strVal val="#ppt_w*2.5"/>
                                          </p:val>
                                        </p:tav>
                                        <p:tav tm="100000">
                                          <p:val>
                                            <p:strVal val="#ppt_w"/>
                                          </p:val>
                                        </p:tav>
                                      </p:tavLst>
                                    </p:anim>
                                    <p:anim calcmode="lin" valueType="num">
                                      <p:cBhvr>
                                        <p:cTn id="22" dur="500" fill="hold"/>
                                        <p:tgtEl>
                                          <p:spTgt spid="460803">
                                            <p:txEl>
                                              <p:pRg st="4" end="4"/>
                                            </p:txEl>
                                          </p:spTgt>
                                        </p:tgtEl>
                                        <p:attrNameLst>
                                          <p:attrName>ppt_h</p:attrName>
                                        </p:attrNameLst>
                                      </p:cBhvr>
                                      <p:tavLst>
                                        <p:tav tm="0">
                                          <p:val>
                                            <p:strVal val="#ppt_h*0.01"/>
                                          </p:val>
                                        </p:tav>
                                        <p:tav tm="100000">
                                          <p:val>
                                            <p:strVal val="#ppt_h"/>
                                          </p:val>
                                        </p:tav>
                                      </p:tavLst>
                                    </p:anim>
                                    <p:anim calcmode="lin" valueType="num">
                                      <p:cBhvr>
                                        <p:cTn id="23" dur="500" fill="hold"/>
                                        <p:tgtEl>
                                          <p:spTgt spid="46080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60803">
                                            <p:txEl>
                                              <p:pRg st="4" end="4"/>
                                            </p:txEl>
                                          </p:spTgt>
                                        </p:tgtEl>
                                        <p:attrNameLst>
                                          <p:attrName>ppt_y</p:attrName>
                                        </p:attrNameLst>
                                      </p:cBhvr>
                                      <p:tavLst>
                                        <p:tav tm="0">
                                          <p:val>
                                            <p:strVal val="#ppt_h+1"/>
                                          </p:val>
                                        </p:tav>
                                        <p:tav tm="100000">
                                          <p:val>
                                            <p:strVal val="#ppt_y"/>
                                          </p:val>
                                        </p:tav>
                                      </p:tavLst>
                                    </p:anim>
                                    <p:animEffect transition="in" filter="fade">
                                      <p:cBhvr>
                                        <p:cTn id="25" dur="500"/>
                                        <p:tgtEl>
                                          <p:spTgt spid="460803">
                                            <p:txEl>
                                              <p:pRg st="4" end="4"/>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460803">
                                            <p:txEl>
                                              <p:pRg st="5" end="5"/>
                                            </p:txEl>
                                          </p:spTgt>
                                        </p:tgtEl>
                                        <p:attrNameLst>
                                          <p:attrName>style.visibility</p:attrName>
                                        </p:attrNameLst>
                                      </p:cBhvr>
                                      <p:to>
                                        <p:strVal val="visible"/>
                                      </p:to>
                                    </p:set>
                                    <p:anim calcmode="lin" valueType="num">
                                      <p:cBhvr>
                                        <p:cTn id="28" dur="500" fill="hold"/>
                                        <p:tgtEl>
                                          <p:spTgt spid="460803">
                                            <p:txEl>
                                              <p:pRg st="5" end="5"/>
                                            </p:txEl>
                                          </p:spTgt>
                                        </p:tgtEl>
                                        <p:attrNameLst>
                                          <p:attrName>ppt_w</p:attrName>
                                        </p:attrNameLst>
                                      </p:cBhvr>
                                      <p:tavLst>
                                        <p:tav tm="0">
                                          <p:val>
                                            <p:strVal val="#ppt_w*2.5"/>
                                          </p:val>
                                        </p:tav>
                                        <p:tav tm="100000">
                                          <p:val>
                                            <p:strVal val="#ppt_w"/>
                                          </p:val>
                                        </p:tav>
                                      </p:tavLst>
                                    </p:anim>
                                    <p:anim calcmode="lin" valueType="num">
                                      <p:cBhvr>
                                        <p:cTn id="29" dur="500" fill="hold"/>
                                        <p:tgtEl>
                                          <p:spTgt spid="460803">
                                            <p:txEl>
                                              <p:pRg st="5" end="5"/>
                                            </p:txEl>
                                          </p:spTgt>
                                        </p:tgtEl>
                                        <p:attrNameLst>
                                          <p:attrName>ppt_h</p:attrName>
                                        </p:attrNameLst>
                                      </p:cBhvr>
                                      <p:tavLst>
                                        <p:tav tm="0">
                                          <p:val>
                                            <p:strVal val="#ppt_h*0.01"/>
                                          </p:val>
                                        </p:tav>
                                        <p:tav tm="100000">
                                          <p:val>
                                            <p:strVal val="#ppt_h"/>
                                          </p:val>
                                        </p:tav>
                                      </p:tavLst>
                                    </p:anim>
                                    <p:anim calcmode="lin" valueType="num">
                                      <p:cBhvr>
                                        <p:cTn id="30" dur="500" fill="hold"/>
                                        <p:tgtEl>
                                          <p:spTgt spid="46080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60803">
                                            <p:txEl>
                                              <p:pRg st="5" end="5"/>
                                            </p:txEl>
                                          </p:spTgt>
                                        </p:tgtEl>
                                        <p:attrNameLst>
                                          <p:attrName>ppt_y</p:attrName>
                                        </p:attrNameLst>
                                      </p:cBhvr>
                                      <p:tavLst>
                                        <p:tav tm="0">
                                          <p:val>
                                            <p:strVal val="#ppt_h+1"/>
                                          </p:val>
                                        </p:tav>
                                        <p:tav tm="100000">
                                          <p:val>
                                            <p:strVal val="#ppt_y"/>
                                          </p:val>
                                        </p:tav>
                                      </p:tavLst>
                                    </p:anim>
                                    <p:animEffect transition="in" filter="fade">
                                      <p:cBhvr>
                                        <p:cTn id="32" dur="500"/>
                                        <p:tgtEl>
                                          <p:spTgt spid="460803">
                                            <p:txEl>
                                              <p:pRg st="5" end="5"/>
                                            </p:txEl>
                                          </p:spTgt>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460803">
                                            <p:txEl>
                                              <p:pRg st="6" end="6"/>
                                            </p:txEl>
                                          </p:spTgt>
                                        </p:tgtEl>
                                        <p:attrNameLst>
                                          <p:attrName>style.visibility</p:attrName>
                                        </p:attrNameLst>
                                      </p:cBhvr>
                                      <p:to>
                                        <p:strVal val="visible"/>
                                      </p:to>
                                    </p:set>
                                    <p:anim calcmode="lin" valueType="num">
                                      <p:cBhvr>
                                        <p:cTn id="35" dur="500" fill="hold"/>
                                        <p:tgtEl>
                                          <p:spTgt spid="460803">
                                            <p:txEl>
                                              <p:pRg st="6" end="6"/>
                                            </p:txEl>
                                          </p:spTgt>
                                        </p:tgtEl>
                                        <p:attrNameLst>
                                          <p:attrName>ppt_w</p:attrName>
                                        </p:attrNameLst>
                                      </p:cBhvr>
                                      <p:tavLst>
                                        <p:tav tm="0">
                                          <p:val>
                                            <p:strVal val="#ppt_w*2.5"/>
                                          </p:val>
                                        </p:tav>
                                        <p:tav tm="100000">
                                          <p:val>
                                            <p:strVal val="#ppt_w"/>
                                          </p:val>
                                        </p:tav>
                                      </p:tavLst>
                                    </p:anim>
                                    <p:anim calcmode="lin" valueType="num">
                                      <p:cBhvr>
                                        <p:cTn id="36" dur="500" fill="hold"/>
                                        <p:tgtEl>
                                          <p:spTgt spid="460803">
                                            <p:txEl>
                                              <p:pRg st="6" end="6"/>
                                            </p:txEl>
                                          </p:spTgt>
                                        </p:tgtEl>
                                        <p:attrNameLst>
                                          <p:attrName>ppt_h</p:attrName>
                                        </p:attrNameLst>
                                      </p:cBhvr>
                                      <p:tavLst>
                                        <p:tav tm="0">
                                          <p:val>
                                            <p:strVal val="#ppt_h*0.01"/>
                                          </p:val>
                                        </p:tav>
                                        <p:tav tm="100000">
                                          <p:val>
                                            <p:strVal val="#ppt_h"/>
                                          </p:val>
                                        </p:tav>
                                      </p:tavLst>
                                    </p:anim>
                                    <p:anim calcmode="lin" valueType="num">
                                      <p:cBhvr>
                                        <p:cTn id="37" dur="500" fill="hold"/>
                                        <p:tgtEl>
                                          <p:spTgt spid="460803">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460803">
                                            <p:txEl>
                                              <p:pRg st="6" end="6"/>
                                            </p:txEl>
                                          </p:spTgt>
                                        </p:tgtEl>
                                        <p:attrNameLst>
                                          <p:attrName>ppt_y</p:attrName>
                                        </p:attrNameLst>
                                      </p:cBhvr>
                                      <p:tavLst>
                                        <p:tav tm="0">
                                          <p:val>
                                            <p:strVal val="#ppt_h+1"/>
                                          </p:val>
                                        </p:tav>
                                        <p:tav tm="100000">
                                          <p:val>
                                            <p:strVal val="#ppt_y"/>
                                          </p:val>
                                        </p:tav>
                                      </p:tavLst>
                                    </p:anim>
                                    <p:animEffect transition="in" filter="fade">
                                      <p:cBhvr>
                                        <p:cTn id="39" dur="500"/>
                                        <p:tgtEl>
                                          <p:spTgt spid="460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60338-63CC-475D-BF5C-36C9D4A39361}" type="slidenum">
              <a:rPr lang="en-US">
                <a:solidFill>
                  <a:prstClr val="black">
                    <a:tint val="75000"/>
                  </a:prstClr>
                </a:solidFill>
              </a:rPr>
              <a:pPr>
                <a:defRPr/>
              </a:pPr>
              <a:t>16</a:t>
            </a:fld>
            <a:endParaRPr lang="en-US" dirty="0">
              <a:solidFill>
                <a:prstClr val="black">
                  <a:tint val="75000"/>
                </a:prstClr>
              </a:solidFill>
            </a:endParaRPr>
          </a:p>
        </p:txBody>
      </p:sp>
      <p:sp>
        <p:nvSpPr>
          <p:cNvPr id="72707" name="Rectangle 2"/>
          <p:cNvSpPr>
            <a:spLocks noGrp="1" noChangeArrowheads="1"/>
          </p:cNvSpPr>
          <p:nvPr>
            <p:ph type="title"/>
          </p:nvPr>
        </p:nvSpPr>
        <p:spPr>
          <a:xfrm>
            <a:off x="228600" y="304800"/>
            <a:ext cx="7772400" cy="1143000"/>
          </a:xfrm>
        </p:spPr>
        <p:txBody>
          <a:bodyPr/>
          <a:lstStyle/>
          <a:p>
            <a:pPr algn="ctr" eaLnBrk="1" hangingPunct="1"/>
            <a:r>
              <a:rPr lang="en-US" b="1" dirty="0" smtClean="0">
                <a:latin typeface="Tw Cen MT" pitchFamily="34" charset="0"/>
              </a:rPr>
              <a:t>Exercise </a:t>
            </a:r>
            <a:r>
              <a:rPr lang="en-US" b="1" dirty="0">
                <a:latin typeface="Tw Cen MT" pitchFamily="34" charset="0"/>
              </a:rPr>
              <a:t>2</a:t>
            </a:r>
            <a:r>
              <a:rPr lang="en-US" b="1" dirty="0" smtClean="0">
                <a:latin typeface="Tw Cen MT" pitchFamily="34" charset="0"/>
              </a:rPr>
              <a:t>: Culture</a:t>
            </a:r>
          </a:p>
        </p:txBody>
      </p:sp>
      <p:sp>
        <p:nvSpPr>
          <p:cNvPr id="72708" name="Rectangle 3"/>
          <p:cNvSpPr>
            <a:spLocks noGrp="1" noChangeArrowheads="1"/>
          </p:cNvSpPr>
          <p:nvPr>
            <p:ph idx="1"/>
          </p:nvPr>
        </p:nvSpPr>
        <p:spPr>
          <a:xfrm>
            <a:off x="228600" y="1676400"/>
            <a:ext cx="7848600" cy="1814513"/>
          </a:xfrm>
        </p:spPr>
        <p:txBody>
          <a:bodyPr/>
          <a:lstStyle/>
          <a:p>
            <a:pPr marL="0" indent="0" eaLnBrk="1" hangingPunct="1">
              <a:buFontTx/>
              <a:buNone/>
            </a:pPr>
            <a:r>
              <a:rPr lang="en-US" sz="2400" dirty="0" smtClean="0">
                <a:latin typeface="Tw Cen MT" pitchFamily="34" charset="0"/>
              </a:rPr>
              <a:t>Culture represents the histories, attitudes, behaviors, languages, values, beliefs and uniqueness, which distinguish each racial or sub-cultural group in a society.  Each of us has a historical heritage and a contemporary heritage that comprise our present culture</a:t>
            </a:r>
            <a:r>
              <a:rPr lang="en-US" sz="2000" dirty="0" smtClean="0">
                <a:latin typeface="Tw Cen MT" pitchFamily="34" charset="0"/>
              </a:rPr>
              <a:t>.</a:t>
            </a:r>
          </a:p>
        </p:txBody>
      </p:sp>
      <p:sp>
        <p:nvSpPr>
          <p:cNvPr id="72709" name="Rectangle 4"/>
          <p:cNvSpPr>
            <a:spLocks noChangeArrowheads="1"/>
          </p:cNvSpPr>
          <p:nvPr/>
        </p:nvSpPr>
        <p:spPr bwMode="auto">
          <a:xfrm>
            <a:off x="342900" y="3139717"/>
            <a:ext cx="7772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b="1" dirty="0" smtClean="0">
              <a:solidFill>
                <a:prstClr val="black"/>
              </a:solidFill>
              <a:latin typeface="Tw Cen MT" pitchFamily="34" charset="0"/>
            </a:endParaRPr>
          </a:p>
          <a:p>
            <a:pPr marL="342900" indent="-342900" fontAlgn="base">
              <a:spcBef>
                <a:spcPct val="20000"/>
              </a:spcBef>
              <a:spcAft>
                <a:spcPct val="0"/>
              </a:spcAft>
            </a:pPr>
            <a:endParaRPr lang="en-US" b="1" dirty="0" smtClean="0">
              <a:solidFill>
                <a:prstClr val="black"/>
              </a:solidFill>
              <a:latin typeface="Tw Cen MT" pitchFamily="34" charset="0"/>
            </a:endParaRPr>
          </a:p>
          <a:p>
            <a:pPr marL="342900" indent="-342900" fontAlgn="base">
              <a:spcBef>
                <a:spcPct val="20000"/>
              </a:spcBef>
              <a:spcAft>
                <a:spcPct val="0"/>
              </a:spcAft>
            </a:pPr>
            <a:r>
              <a:rPr lang="en-US" b="1" dirty="0" smtClean="0">
                <a:solidFill>
                  <a:prstClr val="black"/>
                </a:solidFill>
                <a:latin typeface="Tw Cen MT" pitchFamily="34" charset="0"/>
              </a:rPr>
              <a:t>Exercise</a:t>
            </a:r>
            <a:r>
              <a:rPr lang="en-US" b="1" dirty="0">
                <a:solidFill>
                  <a:prstClr val="black"/>
                </a:solidFill>
                <a:latin typeface="Tw Cen MT" pitchFamily="34" charset="0"/>
              </a:rPr>
              <a:t>:</a:t>
            </a:r>
          </a:p>
          <a:p>
            <a:pPr marL="342900" indent="-342900" fontAlgn="base">
              <a:spcBef>
                <a:spcPct val="20000"/>
              </a:spcBef>
              <a:spcAft>
                <a:spcPct val="0"/>
              </a:spcAft>
            </a:pPr>
            <a:r>
              <a:rPr lang="en-US" b="1" dirty="0">
                <a:solidFill>
                  <a:prstClr val="black"/>
                </a:solidFill>
                <a:latin typeface="Tw Cen MT" pitchFamily="34" charset="0"/>
              </a:rPr>
              <a:t>	</a:t>
            </a:r>
            <a:r>
              <a:rPr lang="en-US" sz="2400" b="1" dirty="0">
                <a:solidFill>
                  <a:prstClr val="black"/>
                </a:solidFill>
                <a:latin typeface="Tw Cen MT" pitchFamily="34" charset="0"/>
              </a:rPr>
              <a:t>Please define in your own words the term of culture and identify 2 values that are expressed in your definition</a:t>
            </a:r>
            <a:r>
              <a:rPr lang="en-US" sz="2400" dirty="0">
                <a:solidFill>
                  <a:prstClr val="black"/>
                </a:solidFill>
                <a:latin typeface="Tw Cen MT" pitchFamily="34" charset="0"/>
              </a:rPr>
              <a:t>.</a:t>
            </a:r>
          </a:p>
          <a:p>
            <a:pPr marL="342900" indent="-342900" fontAlgn="base">
              <a:spcBef>
                <a:spcPct val="20000"/>
              </a:spcBef>
              <a:spcAft>
                <a:spcPct val="0"/>
              </a:spcAft>
            </a:pPr>
            <a:r>
              <a:rPr lang="en-US" sz="2400" dirty="0">
                <a:solidFill>
                  <a:prstClr val="black"/>
                </a:solidFill>
                <a:latin typeface="Tw Cen MT" pitchFamily="34" charset="0"/>
              </a:rPr>
              <a:t>	_____________________________________________________________________________________________________________________________________________________________</a:t>
            </a:r>
            <a:r>
              <a:rPr lang="en-US" dirty="0">
                <a:solidFill>
                  <a:prstClr val="black"/>
                </a:solidFill>
                <a:latin typeface="Tw Cen MT" pitchFamily="34" charset="0"/>
              </a:rPr>
              <a:t>________________________________</a:t>
            </a:r>
          </a:p>
        </p:txBody>
      </p:sp>
      <p:pic>
        <p:nvPicPr>
          <p:cNvPr id="72710" name="Picture 5" descr="psgysiv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571500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29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270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P spid="727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CD991AF-7551-4A08-B013-8D1B54440826}" type="slidenum">
              <a:rPr lang="en-US">
                <a:solidFill>
                  <a:prstClr val="black">
                    <a:tint val="75000"/>
                  </a:prstClr>
                </a:solidFill>
              </a:rPr>
              <a:pPr>
                <a:defRPr/>
              </a:pPr>
              <a:t>17</a:t>
            </a:fld>
            <a:endParaRPr lang="en-US" dirty="0">
              <a:solidFill>
                <a:prstClr val="black">
                  <a:tint val="75000"/>
                </a:prstClr>
              </a:solidFill>
            </a:endParaRPr>
          </a:p>
        </p:txBody>
      </p:sp>
      <p:sp>
        <p:nvSpPr>
          <p:cNvPr id="73731" name="Rectangle 2"/>
          <p:cNvSpPr>
            <a:spLocks noGrp="1" noChangeArrowheads="1"/>
          </p:cNvSpPr>
          <p:nvPr>
            <p:ph type="title"/>
          </p:nvPr>
        </p:nvSpPr>
        <p:spPr>
          <a:xfrm>
            <a:off x="152400" y="304800"/>
            <a:ext cx="7772400" cy="1143000"/>
          </a:xfrm>
        </p:spPr>
        <p:txBody>
          <a:bodyPr/>
          <a:lstStyle/>
          <a:p>
            <a:pPr algn="ctr" eaLnBrk="1" hangingPunct="1"/>
            <a:r>
              <a:rPr lang="en-US" b="1" dirty="0" smtClean="0">
                <a:latin typeface="Tw Cen MT" pitchFamily="34" charset="0"/>
              </a:rPr>
              <a:t>Understanding Diverse Cultures</a:t>
            </a:r>
          </a:p>
        </p:txBody>
      </p:sp>
      <p:sp>
        <p:nvSpPr>
          <p:cNvPr id="442375" name="Rectangle 7"/>
          <p:cNvSpPr>
            <a:spLocks noChangeArrowheads="1"/>
          </p:cNvSpPr>
          <p:nvPr/>
        </p:nvSpPr>
        <p:spPr bwMode="auto">
          <a:xfrm>
            <a:off x="228600" y="1524000"/>
            <a:ext cx="7620000" cy="2554288"/>
          </a:xfrm>
          <a:prstGeom prst="rect">
            <a:avLst/>
          </a:prstGeom>
          <a:noFill/>
          <a:ln w="9525">
            <a:noFill/>
            <a:miter lim="800000"/>
            <a:headEnd/>
            <a:tailEnd/>
          </a:ln>
        </p:spPr>
        <p:txBody>
          <a:bodyPr anchor="ctr">
            <a:spAutoFit/>
          </a:bodyPr>
          <a:lstStyle/>
          <a:p>
            <a:pPr marL="342900" indent="-342900" fontAlgn="base">
              <a:spcBef>
                <a:spcPct val="0"/>
              </a:spcBef>
              <a:spcAft>
                <a:spcPct val="0"/>
              </a:spcAft>
              <a:tabLst>
                <a:tab pos="685800" algn="l"/>
              </a:tabLst>
              <a:defRPr/>
            </a:pPr>
            <a:r>
              <a:rPr lang="en-US" sz="2000" b="1" u="sng" dirty="0">
                <a:solidFill>
                  <a:prstClr val="black"/>
                </a:solidFill>
                <a:latin typeface="Tw Cen MT" pitchFamily="34" charset="0"/>
              </a:rPr>
              <a:t>TWO TYPES OF CULTURE</a:t>
            </a:r>
            <a:r>
              <a:rPr lang="en-US" sz="2000" b="1" dirty="0">
                <a:solidFill>
                  <a:prstClr val="black"/>
                </a:solidFill>
                <a:latin typeface="Tw Cen MT" pitchFamily="34" charset="0"/>
              </a:rPr>
              <a:t>	</a:t>
            </a:r>
            <a:endParaRPr lang="en-US" sz="2000" dirty="0">
              <a:solidFill>
                <a:prstClr val="black"/>
              </a:solidFill>
              <a:latin typeface="Tw Cen MT" pitchFamily="34" charset="0"/>
            </a:endParaRPr>
          </a:p>
          <a:p>
            <a:pPr marL="342900" indent="-342900" fontAlgn="base">
              <a:spcBef>
                <a:spcPct val="0"/>
              </a:spcBef>
              <a:spcAft>
                <a:spcPct val="0"/>
              </a:spcAft>
              <a:buFont typeface="Wingdings" pitchFamily="2" charset="2"/>
              <a:buChar char="q"/>
              <a:tabLst>
                <a:tab pos="685800" algn="l"/>
              </a:tabLst>
              <a:defRPr/>
            </a:pPr>
            <a:r>
              <a:rPr lang="en-US" sz="2000" b="1" dirty="0">
                <a:solidFill>
                  <a:prstClr val="black"/>
                </a:solidFill>
                <a:latin typeface="Tw Cen MT" pitchFamily="34" charset="0"/>
              </a:rPr>
              <a:t>Material Culture	= Surface Culture</a:t>
            </a:r>
            <a:endParaRPr lang="en-US" sz="2000" dirty="0">
              <a:solidFill>
                <a:prstClr val="black"/>
              </a:solidFill>
              <a:latin typeface="Tw Cen MT" pitchFamily="34" charset="0"/>
            </a:endParaRPr>
          </a:p>
          <a:p>
            <a:pPr marL="342900" indent="-342900" fontAlgn="base">
              <a:spcBef>
                <a:spcPct val="0"/>
              </a:spcBef>
              <a:spcAft>
                <a:spcPct val="0"/>
              </a:spcAft>
              <a:buFont typeface="Wingdings" pitchFamily="2" charset="2"/>
              <a:buChar char="q"/>
              <a:tabLst>
                <a:tab pos="685800" algn="l"/>
              </a:tabLst>
              <a:defRPr/>
            </a:pPr>
            <a:r>
              <a:rPr lang="en-US" sz="2000" b="1" dirty="0">
                <a:solidFill>
                  <a:prstClr val="black"/>
                </a:solidFill>
                <a:latin typeface="Tw Cen MT" pitchFamily="34" charset="0"/>
              </a:rPr>
              <a:t>Immaterial Culture 	= Deep Culture</a:t>
            </a:r>
            <a:endParaRPr lang="en-US" sz="2000" dirty="0">
              <a:solidFill>
                <a:prstClr val="black"/>
              </a:solidFill>
              <a:latin typeface="Tw Cen MT" pitchFamily="34" charset="0"/>
            </a:endParaRPr>
          </a:p>
          <a:p>
            <a:pPr marL="342900" indent="-342900" fontAlgn="base">
              <a:spcBef>
                <a:spcPct val="0"/>
              </a:spcBef>
              <a:spcAft>
                <a:spcPct val="0"/>
              </a:spcAft>
              <a:tabLst>
                <a:tab pos="685800" algn="l"/>
              </a:tabLst>
              <a:defRPr/>
            </a:pPr>
            <a:endParaRPr lang="en-US" sz="2000" b="1" dirty="0">
              <a:solidFill>
                <a:prstClr val="black"/>
              </a:solidFill>
              <a:latin typeface="Tw Cen MT" pitchFamily="34" charset="0"/>
            </a:endParaRPr>
          </a:p>
          <a:p>
            <a:pPr marL="342900" indent="-342900" fontAlgn="base">
              <a:spcBef>
                <a:spcPct val="0"/>
              </a:spcBef>
              <a:spcAft>
                <a:spcPct val="0"/>
              </a:spcAft>
              <a:tabLst>
                <a:tab pos="685800" algn="l"/>
              </a:tabLst>
              <a:defRPr/>
            </a:pPr>
            <a:r>
              <a:rPr lang="en-US" sz="2000" b="1" dirty="0">
                <a:solidFill>
                  <a:prstClr val="black"/>
                </a:solidFill>
                <a:latin typeface="Tw Cen MT" pitchFamily="34" charset="0"/>
              </a:rPr>
              <a:t>Material = Surface Culture</a:t>
            </a:r>
            <a:endParaRPr lang="en-US" sz="2000" dirty="0">
              <a:solidFill>
                <a:prstClr val="black"/>
              </a:solidFill>
              <a:latin typeface="Tw Cen MT" pitchFamily="34" charset="0"/>
            </a:endParaRPr>
          </a:p>
          <a:p>
            <a:pPr marL="342900" indent="-342900" fontAlgn="base">
              <a:spcBef>
                <a:spcPct val="0"/>
              </a:spcBef>
              <a:spcAft>
                <a:spcPct val="0"/>
              </a:spcAft>
              <a:tabLst>
                <a:tab pos="685800" algn="l"/>
              </a:tabLst>
              <a:defRPr/>
            </a:pPr>
            <a:endParaRPr lang="en-US" sz="2000" dirty="0">
              <a:solidFill>
                <a:prstClr val="black"/>
              </a:solidFill>
              <a:latin typeface="Tw Cen MT" pitchFamily="34" charset="0"/>
            </a:endParaRPr>
          </a:p>
          <a:p>
            <a:pPr marL="342900" indent="-342900" fontAlgn="base">
              <a:spcBef>
                <a:spcPct val="0"/>
              </a:spcBef>
              <a:spcAft>
                <a:spcPct val="0"/>
              </a:spcAft>
              <a:tabLst>
                <a:tab pos="685800" algn="l"/>
              </a:tabLst>
              <a:defRPr/>
            </a:pPr>
            <a:endParaRPr lang="en-US" sz="2000" dirty="0">
              <a:solidFill>
                <a:prstClr val="black"/>
              </a:solidFill>
              <a:latin typeface="Tw Cen MT" pitchFamily="34" charset="0"/>
            </a:endParaRPr>
          </a:p>
          <a:p>
            <a:pPr marL="342900" indent="-342900" fontAlgn="base">
              <a:spcBef>
                <a:spcPct val="0"/>
              </a:spcBef>
              <a:spcAft>
                <a:spcPct val="0"/>
              </a:spcAft>
              <a:buClr>
                <a:srgbClr val="800080"/>
              </a:buClr>
              <a:buFont typeface="Wingdings" pitchFamily="2" charset="2"/>
              <a:buChar char="v"/>
              <a:tabLst>
                <a:tab pos="685800" algn="l"/>
              </a:tabLst>
              <a:defRPr/>
            </a:pPr>
            <a:endParaRPr lang="en-US" sz="2000" dirty="0">
              <a:solidFill>
                <a:prstClr val="black"/>
              </a:solidFill>
              <a:latin typeface="Tw Cen MT" pitchFamily="34" charset="0"/>
            </a:endParaRPr>
          </a:p>
        </p:txBody>
      </p:sp>
      <p:sp>
        <p:nvSpPr>
          <p:cNvPr id="442376" name="Rectangle 8"/>
          <p:cNvSpPr>
            <a:spLocks noChangeArrowheads="1"/>
          </p:cNvSpPr>
          <p:nvPr/>
        </p:nvSpPr>
        <p:spPr bwMode="auto">
          <a:xfrm>
            <a:off x="228600" y="3048000"/>
            <a:ext cx="7696200" cy="923925"/>
          </a:xfrm>
          <a:prstGeom prst="rect">
            <a:avLst/>
          </a:prstGeom>
          <a:noFill/>
          <a:ln w="9525">
            <a:noFill/>
            <a:miter lim="800000"/>
            <a:headEnd/>
            <a:tailEnd/>
          </a:ln>
        </p:spPr>
        <p:txBody>
          <a:bodyPr>
            <a:spAutoFit/>
          </a:bodyPr>
          <a:lstStyle/>
          <a:p>
            <a:pPr fontAlgn="base">
              <a:spcBef>
                <a:spcPct val="0"/>
              </a:spcBef>
              <a:spcAft>
                <a:spcPct val="0"/>
              </a:spcAft>
              <a:defRPr/>
            </a:pPr>
            <a:r>
              <a:rPr lang="en-US" dirty="0">
                <a:solidFill>
                  <a:prstClr val="black"/>
                </a:solidFill>
              </a:rPr>
              <a:t>This specifically represents the external and observable processes, which we see as part of the composite of one’s culture.  Some examples of this material culture are:</a:t>
            </a:r>
          </a:p>
        </p:txBody>
      </p:sp>
      <p:pic>
        <p:nvPicPr>
          <p:cNvPr id="72711" name="Picture 9" descr="hero_culture"/>
          <p:cNvPicPr>
            <a:picLocks noChangeAspect="1" noChangeArrowheads="1"/>
          </p:cNvPicPr>
          <p:nvPr/>
        </p:nvPicPr>
        <p:blipFill>
          <a:blip r:embed="rId3" cstate="print"/>
          <a:srcRect/>
          <a:stretch>
            <a:fillRect/>
          </a:stretch>
        </p:blipFill>
        <p:spPr bwMode="auto">
          <a:xfrm>
            <a:off x="5410200" y="3886200"/>
            <a:ext cx="2209800" cy="2189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228600" y="3962400"/>
            <a:ext cx="4495800" cy="1524000"/>
          </a:xfrm>
          <a:prstGeom prst="rect">
            <a:avLst/>
          </a:prstGeom>
        </p:spPr>
        <p:txBody>
          <a:bodyPr numCol="2">
            <a:spAutoFit/>
          </a:bodyPr>
          <a:lstStyle/>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Artifacts</a:t>
            </a:r>
          </a:p>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Language</a:t>
            </a:r>
          </a:p>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Dress</a:t>
            </a:r>
          </a:p>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Behaviors</a:t>
            </a:r>
          </a:p>
          <a:p>
            <a:pPr marL="342900" indent="-342900" fontAlgn="base">
              <a:spcBef>
                <a:spcPct val="0"/>
              </a:spcBef>
              <a:spcAft>
                <a:spcPct val="0"/>
              </a:spcAft>
              <a:buFont typeface="Wingdings" pitchFamily="2" charset="2"/>
              <a:buChar char="q"/>
              <a:tabLst>
                <a:tab pos="685800" algn="l"/>
              </a:tabLst>
              <a:defRPr/>
            </a:pPr>
            <a:endParaRPr lang="en-US" dirty="0">
              <a:solidFill>
                <a:prstClr val="black"/>
              </a:solidFill>
              <a:latin typeface="Tw Cen MT" pitchFamily="34" charset="0"/>
            </a:endParaRPr>
          </a:p>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Color</a:t>
            </a:r>
          </a:p>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Food</a:t>
            </a:r>
          </a:p>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Songs</a:t>
            </a:r>
          </a:p>
          <a:p>
            <a:pPr marL="342900" indent="-342900" fontAlgn="base">
              <a:spcBef>
                <a:spcPct val="0"/>
              </a:spcBef>
              <a:spcAft>
                <a:spcPct val="0"/>
              </a:spcAft>
              <a:buFont typeface="Wingdings" pitchFamily="2" charset="2"/>
              <a:buChar char="q"/>
              <a:tabLst>
                <a:tab pos="685800" algn="l"/>
              </a:tabLst>
              <a:defRPr/>
            </a:pPr>
            <a:r>
              <a:rPr lang="en-US" dirty="0">
                <a:solidFill>
                  <a:prstClr val="black"/>
                </a:solidFill>
                <a:latin typeface="Tw Cen MT" pitchFamily="34" charset="0"/>
              </a:rPr>
              <a:t>Others: (explore)</a:t>
            </a:r>
          </a:p>
        </p:txBody>
      </p:sp>
    </p:spTree>
    <p:extLst>
      <p:ext uri="{BB962C8B-B14F-4D97-AF65-F5344CB8AC3E}">
        <p14:creationId xmlns:p14="http://schemas.microsoft.com/office/powerpoint/2010/main" val="4129845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23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23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23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23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237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FBFF785-0085-41D1-84E4-A102E60A7914}" type="slidenum">
              <a:rPr lang="en-US">
                <a:solidFill>
                  <a:prstClr val="black">
                    <a:tint val="75000"/>
                  </a:prstClr>
                </a:solidFill>
              </a:rPr>
              <a:pPr>
                <a:defRPr/>
              </a:pPr>
              <a:t>18</a:t>
            </a:fld>
            <a:endParaRPr lang="en-US" dirty="0">
              <a:solidFill>
                <a:prstClr val="black">
                  <a:tint val="75000"/>
                </a:prstClr>
              </a:solidFill>
            </a:endParaRPr>
          </a:p>
        </p:txBody>
      </p:sp>
      <p:sp>
        <p:nvSpPr>
          <p:cNvPr id="74755" name="Rectangle 4"/>
          <p:cNvSpPr>
            <a:spLocks noGrp="1" noChangeArrowheads="1"/>
          </p:cNvSpPr>
          <p:nvPr>
            <p:ph type="title"/>
          </p:nvPr>
        </p:nvSpPr>
        <p:spPr>
          <a:xfrm>
            <a:off x="0" y="304800"/>
            <a:ext cx="7772400" cy="1143000"/>
          </a:xfrm>
          <a:noFill/>
        </p:spPr>
        <p:txBody>
          <a:bodyPr/>
          <a:lstStyle/>
          <a:p>
            <a:pPr algn="ctr" eaLnBrk="1" hangingPunct="1"/>
            <a:r>
              <a:rPr lang="en-US" b="1" dirty="0" smtClean="0">
                <a:latin typeface="Tw Cen MT" pitchFamily="34" charset="0"/>
              </a:rPr>
              <a:t>Understanding Diverse Cultures</a:t>
            </a:r>
          </a:p>
        </p:txBody>
      </p:sp>
      <p:sp>
        <p:nvSpPr>
          <p:cNvPr id="443397" name="Rectangle 5"/>
          <p:cNvSpPr>
            <a:spLocks noChangeArrowheads="1"/>
          </p:cNvSpPr>
          <p:nvPr/>
        </p:nvSpPr>
        <p:spPr bwMode="auto">
          <a:xfrm>
            <a:off x="228600" y="1462217"/>
            <a:ext cx="7696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685800" algn="l"/>
              </a:tabLst>
            </a:pPr>
            <a:r>
              <a:rPr lang="en-US" sz="2400" b="1" dirty="0">
                <a:solidFill>
                  <a:prstClr val="black"/>
                </a:solidFill>
                <a:latin typeface="Tw Cen MT" pitchFamily="34" charset="0"/>
              </a:rPr>
              <a:t>Immaterial = Deep </a:t>
            </a:r>
            <a:r>
              <a:rPr lang="en-US" sz="2400" b="1" dirty="0" smtClean="0">
                <a:solidFill>
                  <a:prstClr val="black"/>
                </a:solidFill>
                <a:latin typeface="Tw Cen MT" pitchFamily="34" charset="0"/>
              </a:rPr>
              <a:t>Culture -The areas we do not see</a:t>
            </a:r>
            <a:endParaRPr lang="en-US" sz="2400" b="1" dirty="0">
              <a:solidFill>
                <a:prstClr val="black"/>
              </a:solidFill>
              <a:latin typeface="Tw Cen MT" pitchFamily="34" charset="0"/>
            </a:endParaRPr>
          </a:p>
          <a:p>
            <a:pPr fontAlgn="base">
              <a:spcBef>
                <a:spcPct val="0"/>
              </a:spcBef>
              <a:spcAft>
                <a:spcPct val="0"/>
              </a:spcAft>
              <a:tabLst>
                <a:tab pos="685800" algn="l"/>
              </a:tabLst>
            </a:pPr>
            <a:endParaRPr lang="en-US" sz="2400" dirty="0">
              <a:solidFill>
                <a:prstClr val="black"/>
              </a:solidFill>
              <a:latin typeface="Tw Cen MT" pitchFamily="34" charset="0"/>
            </a:endParaRPr>
          </a:p>
          <a:p>
            <a:pPr fontAlgn="base">
              <a:spcBef>
                <a:spcPct val="0"/>
              </a:spcBef>
              <a:spcAft>
                <a:spcPct val="0"/>
              </a:spcAft>
              <a:tabLst>
                <a:tab pos="685800" algn="l"/>
              </a:tabLst>
            </a:pPr>
            <a:r>
              <a:rPr lang="en-US" sz="2000" dirty="0">
                <a:solidFill>
                  <a:prstClr val="black"/>
                </a:solidFill>
                <a:latin typeface="Tw Cen MT" pitchFamily="34" charset="0"/>
              </a:rPr>
              <a:t>This specifically represents the internal or intrinsic processes, which we cannot see.  The oral culture requires cultural translators.  Some examples of this immaterial culture are</a:t>
            </a:r>
            <a:r>
              <a:rPr lang="en-US" sz="2000" dirty="0" smtClean="0">
                <a:solidFill>
                  <a:prstClr val="black"/>
                </a:solidFill>
                <a:latin typeface="Tw Cen MT" pitchFamily="34" charset="0"/>
              </a:rPr>
              <a:t>: </a:t>
            </a:r>
            <a:endParaRPr lang="en-US" sz="2000" dirty="0">
              <a:solidFill>
                <a:prstClr val="black"/>
              </a:solidFill>
              <a:latin typeface="Tw Cen MT" pitchFamily="34" charset="0"/>
            </a:endParaRPr>
          </a:p>
          <a:p>
            <a:pPr fontAlgn="base">
              <a:spcBef>
                <a:spcPct val="0"/>
              </a:spcBef>
              <a:spcAft>
                <a:spcPct val="0"/>
              </a:spcAft>
              <a:tabLst>
                <a:tab pos="685800" algn="l"/>
              </a:tabLst>
            </a:pPr>
            <a:endParaRPr lang="en-US" sz="2000" dirty="0">
              <a:solidFill>
                <a:prstClr val="black"/>
              </a:solidFill>
              <a:latin typeface="Tw Cen MT" pitchFamily="34" charset="0"/>
            </a:endParaRP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Myths</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Folklore</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Stories</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Feelings</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Values</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Oral Culture</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Spiritualism</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Messages Behind the Values</a:t>
            </a:r>
          </a:p>
          <a:p>
            <a:pPr fontAlgn="base">
              <a:spcBef>
                <a:spcPct val="0"/>
              </a:spcBef>
              <a:spcAft>
                <a:spcPct val="0"/>
              </a:spcAft>
              <a:buFont typeface="Wingdings" pitchFamily="2" charset="2"/>
              <a:buChar char="q"/>
              <a:tabLst>
                <a:tab pos="685800" algn="l"/>
              </a:tabLst>
            </a:pPr>
            <a:r>
              <a:rPr lang="en-US" sz="2000" dirty="0">
                <a:solidFill>
                  <a:prstClr val="black"/>
                </a:solidFill>
                <a:latin typeface="Tw Cen MT" pitchFamily="34" charset="0"/>
              </a:rPr>
              <a:t>Others: (explore)</a:t>
            </a:r>
          </a:p>
        </p:txBody>
      </p:sp>
      <p:pic>
        <p:nvPicPr>
          <p:cNvPr id="74757" name="Picture 6" descr="calendar_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352800"/>
            <a:ext cx="28194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464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43397">
                                            <p:txEl>
                                              <p:pRg st="0" end="0"/>
                                            </p:txEl>
                                          </p:spTgt>
                                        </p:tgtEl>
                                        <p:attrNameLst>
                                          <p:attrName>style.visibility</p:attrName>
                                        </p:attrNameLst>
                                      </p:cBhvr>
                                      <p:to>
                                        <p:strVal val="visible"/>
                                      </p:to>
                                    </p:set>
                                    <p:anim calcmode="lin" valueType="num">
                                      <p:cBhvr>
                                        <p:cTn id="7" dur="500" fill="hold"/>
                                        <p:tgtEl>
                                          <p:spTgt spid="44339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4339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4339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4339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4339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43397">
                                            <p:txEl>
                                              <p:pRg st="2" end="2"/>
                                            </p:txEl>
                                          </p:spTgt>
                                        </p:tgtEl>
                                        <p:attrNameLst>
                                          <p:attrName>style.visibility</p:attrName>
                                        </p:attrNameLst>
                                      </p:cBhvr>
                                      <p:to>
                                        <p:strVal val="visible"/>
                                      </p:to>
                                    </p:set>
                                    <p:anim calcmode="lin" valueType="num">
                                      <p:cBhvr>
                                        <p:cTn id="16" dur="500" fill="hold"/>
                                        <p:tgtEl>
                                          <p:spTgt spid="44339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44339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44339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44339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44339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43397">
                                            <p:txEl>
                                              <p:pRg st="4" end="4"/>
                                            </p:txEl>
                                          </p:spTgt>
                                        </p:tgtEl>
                                        <p:attrNameLst>
                                          <p:attrName>style.visibility</p:attrName>
                                        </p:attrNameLst>
                                      </p:cBhvr>
                                      <p:to>
                                        <p:strVal val="visible"/>
                                      </p:to>
                                    </p:set>
                                    <p:anim calcmode="lin" valueType="num">
                                      <p:cBhvr>
                                        <p:cTn id="25" dur="500" fill="hold"/>
                                        <p:tgtEl>
                                          <p:spTgt spid="443397">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443397">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443397">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443397">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44339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43397">
                                            <p:txEl>
                                              <p:pRg st="5" end="5"/>
                                            </p:txEl>
                                          </p:spTgt>
                                        </p:tgtEl>
                                        <p:attrNameLst>
                                          <p:attrName>style.visibility</p:attrName>
                                        </p:attrNameLst>
                                      </p:cBhvr>
                                      <p:to>
                                        <p:strVal val="visible"/>
                                      </p:to>
                                    </p:set>
                                    <p:anim calcmode="lin" valueType="num">
                                      <p:cBhvr>
                                        <p:cTn id="34" dur="500" fill="hold"/>
                                        <p:tgtEl>
                                          <p:spTgt spid="443397">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443397">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443397">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443397">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44339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443397">
                                            <p:txEl>
                                              <p:pRg st="6" end="6"/>
                                            </p:txEl>
                                          </p:spTgt>
                                        </p:tgtEl>
                                        <p:attrNameLst>
                                          <p:attrName>style.visibility</p:attrName>
                                        </p:attrNameLst>
                                      </p:cBhvr>
                                      <p:to>
                                        <p:strVal val="visible"/>
                                      </p:to>
                                    </p:set>
                                    <p:anim calcmode="lin" valueType="num">
                                      <p:cBhvr>
                                        <p:cTn id="43" dur="500" fill="hold"/>
                                        <p:tgtEl>
                                          <p:spTgt spid="443397">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443397">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443397">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443397">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443397">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443397">
                                            <p:txEl>
                                              <p:pRg st="7" end="7"/>
                                            </p:txEl>
                                          </p:spTgt>
                                        </p:tgtEl>
                                        <p:attrNameLst>
                                          <p:attrName>style.visibility</p:attrName>
                                        </p:attrNameLst>
                                      </p:cBhvr>
                                      <p:to>
                                        <p:strVal val="visible"/>
                                      </p:to>
                                    </p:set>
                                    <p:anim calcmode="lin" valueType="num">
                                      <p:cBhvr>
                                        <p:cTn id="52" dur="500" fill="hold"/>
                                        <p:tgtEl>
                                          <p:spTgt spid="443397">
                                            <p:txEl>
                                              <p:pRg st="7" end="7"/>
                                            </p:txEl>
                                          </p:spTgt>
                                        </p:tgtEl>
                                        <p:attrNameLst>
                                          <p:attrName>ppt_w</p:attrName>
                                        </p:attrNameLst>
                                      </p:cBhvr>
                                      <p:tavLst>
                                        <p:tav tm="0">
                                          <p:val>
                                            <p:strVal val="#ppt_w*0.05"/>
                                          </p:val>
                                        </p:tav>
                                        <p:tav tm="100000">
                                          <p:val>
                                            <p:strVal val="#ppt_w"/>
                                          </p:val>
                                        </p:tav>
                                      </p:tavLst>
                                    </p:anim>
                                    <p:anim calcmode="lin" valueType="num">
                                      <p:cBhvr>
                                        <p:cTn id="53" dur="500" fill="hold"/>
                                        <p:tgtEl>
                                          <p:spTgt spid="443397">
                                            <p:txEl>
                                              <p:pRg st="7" end="7"/>
                                            </p:txEl>
                                          </p:spTgt>
                                        </p:tgtEl>
                                        <p:attrNameLst>
                                          <p:attrName>ppt_h</p:attrName>
                                        </p:attrNameLst>
                                      </p:cBhvr>
                                      <p:tavLst>
                                        <p:tav tm="0">
                                          <p:val>
                                            <p:strVal val="#ppt_h"/>
                                          </p:val>
                                        </p:tav>
                                        <p:tav tm="100000">
                                          <p:val>
                                            <p:strVal val="#ppt_h"/>
                                          </p:val>
                                        </p:tav>
                                      </p:tavLst>
                                    </p:anim>
                                    <p:anim calcmode="lin" valueType="num">
                                      <p:cBhvr>
                                        <p:cTn id="54" dur="500" fill="hold"/>
                                        <p:tgtEl>
                                          <p:spTgt spid="443397">
                                            <p:txEl>
                                              <p:pRg st="7" end="7"/>
                                            </p:txEl>
                                          </p:spTgt>
                                        </p:tgtEl>
                                        <p:attrNameLst>
                                          <p:attrName>ppt_x</p:attrName>
                                        </p:attrNameLst>
                                      </p:cBhvr>
                                      <p:tavLst>
                                        <p:tav tm="0">
                                          <p:val>
                                            <p:strVal val="#ppt_x-.2"/>
                                          </p:val>
                                        </p:tav>
                                        <p:tav tm="100000">
                                          <p:val>
                                            <p:strVal val="#ppt_x"/>
                                          </p:val>
                                        </p:tav>
                                      </p:tavLst>
                                    </p:anim>
                                    <p:anim calcmode="lin" valueType="num">
                                      <p:cBhvr>
                                        <p:cTn id="55" dur="500" fill="hold"/>
                                        <p:tgtEl>
                                          <p:spTgt spid="443397">
                                            <p:txEl>
                                              <p:pRg st="7" end="7"/>
                                            </p:txEl>
                                          </p:spTgt>
                                        </p:tgtEl>
                                        <p:attrNameLst>
                                          <p:attrName>ppt_y</p:attrName>
                                        </p:attrNameLst>
                                      </p:cBhvr>
                                      <p:tavLst>
                                        <p:tav tm="0">
                                          <p:val>
                                            <p:strVal val="#ppt_y"/>
                                          </p:val>
                                        </p:tav>
                                        <p:tav tm="100000">
                                          <p:val>
                                            <p:strVal val="#ppt_y"/>
                                          </p:val>
                                        </p:tav>
                                      </p:tavLst>
                                    </p:anim>
                                    <p:animEffect transition="in" filter="fade">
                                      <p:cBhvr>
                                        <p:cTn id="56" dur="500"/>
                                        <p:tgtEl>
                                          <p:spTgt spid="443397">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443397">
                                            <p:txEl>
                                              <p:pRg st="8" end="8"/>
                                            </p:txEl>
                                          </p:spTgt>
                                        </p:tgtEl>
                                        <p:attrNameLst>
                                          <p:attrName>style.visibility</p:attrName>
                                        </p:attrNameLst>
                                      </p:cBhvr>
                                      <p:to>
                                        <p:strVal val="visible"/>
                                      </p:to>
                                    </p:set>
                                    <p:anim calcmode="lin" valueType="num">
                                      <p:cBhvr>
                                        <p:cTn id="61" dur="500" fill="hold"/>
                                        <p:tgtEl>
                                          <p:spTgt spid="443397">
                                            <p:txEl>
                                              <p:pRg st="8" end="8"/>
                                            </p:txEl>
                                          </p:spTgt>
                                        </p:tgtEl>
                                        <p:attrNameLst>
                                          <p:attrName>ppt_w</p:attrName>
                                        </p:attrNameLst>
                                      </p:cBhvr>
                                      <p:tavLst>
                                        <p:tav tm="0">
                                          <p:val>
                                            <p:strVal val="#ppt_w*0.05"/>
                                          </p:val>
                                        </p:tav>
                                        <p:tav tm="100000">
                                          <p:val>
                                            <p:strVal val="#ppt_w"/>
                                          </p:val>
                                        </p:tav>
                                      </p:tavLst>
                                    </p:anim>
                                    <p:anim calcmode="lin" valueType="num">
                                      <p:cBhvr>
                                        <p:cTn id="62" dur="500" fill="hold"/>
                                        <p:tgtEl>
                                          <p:spTgt spid="443397">
                                            <p:txEl>
                                              <p:pRg st="8" end="8"/>
                                            </p:txEl>
                                          </p:spTgt>
                                        </p:tgtEl>
                                        <p:attrNameLst>
                                          <p:attrName>ppt_h</p:attrName>
                                        </p:attrNameLst>
                                      </p:cBhvr>
                                      <p:tavLst>
                                        <p:tav tm="0">
                                          <p:val>
                                            <p:strVal val="#ppt_h"/>
                                          </p:val>
                                        </p:tav>
                                        <p:tav tm="100000">
                                          <p:val>
                                            <p:strVal val="#ppt_h"/>
                                          </p:val>
                                        </p:tav>
                                      </p:tavLst>
                                    </p:anim>
                                    <p:anim calcmode="lin" valueType="num">
                                      <p:cBhvr>
                                        <p:cTn id="63" dur="500" fill="hold"/>
                                        <p:tgtEl>
                                          <p:spTgt spid="443397">
                                            <p:txEl>
                                              <p:pRg st="8" end="8"/>
                                            </p:txEl>
                                          </p:spTgt>
                                        </p:tgtEl>
                                        <p:attrNameLst>
                                          <p:attrName>ppt_x</p:attrName>
                                        </p:attrNameLst>
                                      </p:cBhvr>
                                      <p:tavLst>
                                        <p:tav tm="0">
                                          <p:val>
                                            <p:strVal val="#ppt_x-.2"/>
                                          </p:val>
                                        </p:tav>
                                        <p:tav tm="100000">
                                          <p:val>
                                            <p:strVal val="#ppt_x"/>
                                          </p:val>
                                        </p:tav>
                                      </p:tavLst>
                                    </p:anim>
                                    <p:anim calcmode="lin" valueType="num">
                                      <p:cBhvr>
                                        <p:cTn id="64" dur="500" fill="hold"/>
                                        <p:tgtEl>
                                          <p:spTgt spid="443397">
                                            <p:txEl>
                                              <p:pRg st="8" end="8"/>
                                            </p:txEl>
                                          </p:spTgt>
                                        </p:tgtEl>
                                        <p:attrNameLst>
                                          <p:attrName>ppt_y</p:attrName>
                                        </p:attrNameLst>
                                      </p:cBhvr>
                                      <p:tavLst>
                                        <p:tav tm="0">
                                          <p:val>
                                            <p:strVal val="#ppt_y"/>
                                          </p:val>
                                        </p:tav>
                                        <p:tav tm="100000">
                                          <p:val>
                                            <p:strVal val="#ppt_y"/>
                                          </p:val>
                                        </p:tav>
                                      </p:tavLst>
                                    </p:anim>
                                    <p:animEffect transition="in" filter="fade">
                                      <p:cBhvr>
                                        <p:cTn id="65" dur="500"/>
                                        <p:tgtEl>
                                          <p:spTgt spid="443397">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443397">
                                            <p:txEl>
                                              <p:pRg st="9" end="9"/>
                                            </p:txEl>
                                          </p:spTgt>
                                        </p:tgtEl>
                                        <p:attrNameLst>
                                          <p:attrName>style.visibility</p:attrName>
                                        </p:attrNameLst>
                                      </p:cBhvr>
                                      <p:to>
                                        <p:strVal val="visible"/>
                                      </p:to>
                                    </p:set>
                                    <p:anim calcmode="lin" valueType="num">
                                      <p:cBhvr>
                                        <p:cTn id="70" dur="500" fill="hold"/>
                                        <p:tgtEl>
                                          <p:spTgt spid="443397">
                                            <p:txEl>
                                              <p:pRg st="9" end="9"/>
                                            </p:txEl>
                                          </p:spTgt>
                                        </p:tgtEl>
                                        <p:attrNameLst>
                                          <p:attrName>ppt_w</p:attrName>
                                        </p:attrNameLst>
                                      </p:cBhvr>
                                      <p:tavLst>
                                        <p:tav tm="0">
                                          <p:val>
                                            <p:strVal val="#ppt_w*0.05"/>
                                          </p:val>
                                        </p:tav>
                                        <p:tav tm="100000">
                                          <p:val>
                                            <p:strVal val="#ppt_w"/>
                                          </p:val>
                                        </p:tav>
                                      </p:tavLst>
                                    </p:anim>
                                    <p:anim calcmode="lin" valueType="num">
                                      <p:cBhvr>
                                        <p:cTn id="71" dur="500" fill="hold"/>
                                        <p:tgtEl>
                                          <p:spTgt spid="443397">
                                            <p:txEl>
                                              <p:pRg st="9" end="9"/>
                                            </p:txEl>
                                          </p:spTgt>
                                        </p:tgtEl>
                                        <p:attrNameLst>
                                          <p:attrName>ppt_h</p:attrName>
                                        </p:attrNameLst>
                                      </p:cBhvr>
                                      <p:tavLst>
                                        <p:tav tm="0">
                                          <p:val>
                                            <p:strVal val="#ppt_h"/>
                                          </p:val>
                                        </p:tav>
                                        <p:tav tm="100000">
                                          <p:val>
                                            <p:strVal val="#ppt_h"/>
                                          </p:val>
                                        </p:tav>
                                      </p:tavLst>
                                    </p:anim>
                                    <p:anim calcmode="lin" valueType="num">
                                      <p:cBhvr>
                                        <p:cTn id="72" dur="500" fill="hold"/>
                                        <p:tgtEl>
                                          <p:spTgt spid="443397">
                                            <p:txEl>
                                              <p:pRg st="9" end="9"/>
                                            </p:txEl>
                                          </p:spTgt>
                                        </p:tgtEl>
                                        <p:attrNameLst>
                                          <p:attrName>ppt_x</p:attrName>
                                        </p:attrNameLst>
                                      </p:cBhvr>
                                      <p:tavLst>
                                        <p:tav tm="0">
                                          <p:val>
                                            <p:strVal val="#ppt_x-.2"/>
                                          </p:val>
                                        </p:tav>
                                        <p:tav tm="100000">
                                          <p:val>
                                            <p:strVal val="#ppt_x"/>
                                          </p:val>
                                        </p:tav>
                                      </p:tavLst>
                                    </p:anim>
                                    <p:anim calcmode="lin" valueType="num">
                                      <p:cBhvr>
                                        <p:cTn id="73" dur="500" fill="hold"/>
                                        <p:tgtEl>
                                          <p:spTgt spid="443397">
                                            <p:txEl>
                                              <p:pRg st="9" end="9"/>
                                            </p:txEl>
                                          </p:spTgt>
                                        </p:tgtEl>
                                        <p:attrNameLst>
                                          <p:attrName>ppt_y</p:attrName>
                                        </p:attrNameLst>
                                      </p:cBhvr>
                                      <p:tavLst>
                                        <p:tav tm="0">
                                          <p:val>
                                            <p:strVal val="#ppt_y"/>
                                          </p:val>
                                        </p:tav>
                                        <p:tav tm="100000">
                                          <p:val>
                                            <p:strVal val="#ppt_y"/>
                                          </p:val>
                                        </p:tav>
                                      </p:tavLst>
                                    </p:anim>
                                    <p:animEffect transition="in" filter="fade">
                                      <p:cBhvr>
                                        <p:cTn id="74" dur="500"/>
                                        <p:tgtEl>
                                          <p:spTgt spid="443397">
                                            <p:txEl>
                                              <p:pRg st="9" end="9"/>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443397">
                                            <p:txEl>
                                              <p:pRg st="10" end="10"/>
                                            </p:txEl>
                                          </p:spTgt>
                                        </p:tgtEl>
                                        <p:attrNameLst>
                                          <p:attrName>style.visibility</p:attrName>
                                        </p:attrNameLst>
                                      </p:cBhvr>
                                      <p:to>
                                        <p:strVal val="visible"/>
                                      </p:to>
                                    </p:set>
                                    <p:anim calcmode="lin" valueType="num">
                                      <p:cBhvr>
                                        <p:cTn id="79" dur="500" fill="hold"/>
                                        <p:tgtEl>
                                          <p:spTgt spid="443397">
                                            <p:txEl>
                                              <p:pRg st="10" end="10"/>
                                            </p:txEl>
                                          </p:spTgt>
                                        </p:tgtEl>
                                        <p:attrNameLst>
                                          <p:attrName>ppt_w</p:attrName>
                                        </p:attrNameLst>
                                      </p:cBhvr>
                                      <p:tavLst>
                                        <p:tav tm="0">
                                          <p:val>
                                            <p:strVal val="#ppt_w*0.05"/>
                                          </p:val>
                                        </p:tav>
                                        <p:tav tm="100000">
                                          <p:val>
                                            <p:strVal val="#ppt_w"/>
                                          </p:val>
                                        </p:tav>
                                      </p:tavLst>
                                    </p:anim>
                                    <p:anim calcmode="lin" valueType="num">
                                      <p:cBhvr>
                                        <p:cTn id="80" dur="500" fill="hold"/>
                                        <p:tgtEl>
                                          <p:spTgt spid="443397">
                                            <p:txEl>
                                              <p:pRg st="10" end="10"/>
                                            </p:txEl>
                                          </p:spTgt>
                                        </p:tgtEl>
                                        <p:attrNameLst>
                                          <p:attrName>ppt_h</p:attrName>
                                        </p:attrNameLst>
                                      </p:cBhvr>
                                      <p:tavLst>
                                        <p:tav tm="0">
                                          <p:val>
                                            <p:strVal val="#ppt_h"/>
                                          </p:val>
                                        </p:tav>
                                        <p:tav tm="100000">
                                          <p:val>
                                            <p:strVal val="#ppt_h"/>
                                          </p:val>
                                        </p:tav>
                                      </p:tavLst>
                                    </p:anim>
                                    <p:anim calcmode="lin" valueType="num">
                                      <p:cBhvr>
                                        <p:cTn id="81" dur="500" fill="hold"/>
                                        <p:tgtEl>
                                          <p:spTgt spid="443397">
                                            <p:txEl>
                                              <p:pRg st="10" end="10"/>
                                            </p:txEl>
                                          </p:spTgt>
                                        </p:tgtEl>
                                        <p:attrNameLst>
                                          <p:attrName>ppt_x</p:attrName>
                                        </p:attrNameLst>
                                      </p:cBhvr>
                                      <p:tavLst>
                                        <p:tav tm="0">
                                          <p:val>
                                            <p:strVal val="#ppt_x-.2"/>
                                          </p:val>
                                        </p:tav>
                                        <p:tav tm="100000">
                                          <p:val>
                                            <p:strVal val="#ppt_x"/>
                                          </p:val>
                                        </p:tav>
                                      </p:tavLst>
                                    </p:anim>
                                    <p:anim calcmode="lin" valueType="num">
                                      <p:cBhvr>
                                        <p:cTn id="82" dur="500" fill="hold"/>
                                        <p:tgtEl>
                                          <p:spTgt spid="443397">
                                            <p:txEl>
                                              <p:pRg st="10" end="10"/>
                                            </p:txEl>
                                          </p:spTgt>
                                        </p:tgtEl>
                                        <p:attrNameLst>
                                          <p:attrName>ppt_y</p:attrName>
                                        </p:attrNameLst>
                                      </p:cBhvr>
                                      <p:tavLst>
                                        <p:tav tm="0">
                                          <p:val>
                                            <p:strVal val="#ppt_y"/>
                                          </p:val>
                                        </p:tav>
                                        <p:tav tm="100000">
                                          <p:val>
                                            <p:strVal val="#ppt_y"/>
                                          </p:val>
                                        </p:tav>
                                      </p:tavLst>
                                    </p:anim>
                                    <p:animEffect transition="in" filter="fade">
                                      <p:cBhvr>
                                        <p:cTn id="83" dur="500"/>
                                        <p:tgtEl>
                                          <p:spTgt spid="443397">
                                            <p:txEl>
                                              <p:pRg st="10" end="1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4" presetClass="entr" presetSubtype="0" accel="100000" fill="hold" nodeType="clickEffect">
                                  <p:stCondLst>
                                    <p:cond delay="0"/>
                                  </p:stCondLst>
                                  <p:childTnLst>
                                    <p:set>
                                      <p:cBhvr>
                                        <p:cTn id="87" dur="1" fill="hold">
                                          <p:stCondLst>
                                            <p:cond delay="0"/>
                                          </p:stCondLst>
                                        </p:cTn>
                                        <p:tgtEl>
                                          <p:spTgt spid="443397">
                                            <p:txEl>
                                              <p:pRg st="11" end="11"/>
                                            </p:txEl>
                                          </p:spTgt>
                                        </p:tgtEl>
                                        <p:attrNameLst>
                                          <p:attrName>style.visibility</p:attrName>
                                        </p:attrNameLst>
                                      </p:cBhvr>
                                      <p:to>
                                        <p:strVal val="visible"/>
                                      </p:to>
                                    </p:set>
                                    <p:anim calcmode="lin" valueType="num">
                                      <p:cBhvr>
                                        <p:cTn id="88" dur="500" fill="hold"/>
                                        <p:tgtEl>
                                          <p:spTgt spid="443397">
                                            <p:txEl>
                                              <p:pRg st="11" end="11"/>
                                            </p:txEl>
                                          </p:spTgt>
                                        </p:tgtEl>
                                        <p:attrNameLst>
                                          <p:attrName>ppt_w</p:attrName>
                                        </p:attrNameLst>
                                      </p:cBhvr>
                                      <p:tavLst>
                                        <p:tav tm="0">
                                          <p:val>
                                            <p:strVal val="#ppt_w*0.05"/>
                                          </p:val>
                                        </p:tav>
                                        <p:tav tm="100000">
                                          <p:val>
                                            <p:strVal val="#ppt_w"/>
                                          </p:val>
                                        </p:tav>
                                      </p:tavLst>
                                    </p:anim>
                                    <p:anim calcmode="lin" valueType="num">
                                      <p:cBhvr>
                                        <p:cTn id="89" dur="500" fill="hold"/>
                                        <p:tgtEl>
                                          <p:spTgt spid="443397">
                                            <p:txEl>
                                              <p:pRg st="11" end="11"/>
                                            </p:txEl>
                                          </p:spTgt>
                                        </p:tgtEl>
                                        <p:attrNameLst>
                                          <p:attrName>ppt_h</p:attrName>
                                        </p:attrNameLst>
                                      </p:cBhvr>
                                      <p:tavLst>
                                        <p:tav tm="0">
                                          <p:val>
                                            <p:strVal val="#ppt_h"/>
                                          </p:val>
                                        </p:tav>
                                        <p:tav tm="100000">
                                          <p:val>
                                            <p:strVal val="#ppt_h"/>
                                          </p:val>
                                        </p:tav>
                                      </p:tavLst>
                                    </p:anim>
                                    <p:anim calcmode="lin" valueType="num">
                                      <p:cBhvr>
                                        <p:cTn id="90" dur="500" fill="hold"/>
                                        <p:tgtEl>
                                          <p:spTgt spid="443397">
                                            <p:txEl>
                                              <p:pRg st="11" end="11"/>
                                            </p:txEl>
                                          </p:spTgt>
                                        </p:tgtEl>
                                        <p:attrNameLst>
                                          <p:attrName>ppt_x</p:attrName>
                                        </p:attrNameLst>
                                      </p:cBhvr>
                                      <p:tavLst>
                                        <p:tav tm="0">
                                          <p:val>
                                            <p:strVal val="#ppt_x-.2"/>
                                          </p:val>
                                        </p:tav>
                                        <p:tav tm="100000">
                                          <p:val>
                                            <p:strVal val="#ppt_x"/>
                                          </p:val>
                                        </p:tav>
                                      </p:tavLst>
                                    </p:anim>
                                    <p:anim calcmode="lin" valueType="num">
                                      <p:cBhvr>
                                        <p:cTn id="91" dur="500" fill="hold"/>
                                        <p:tgtEl>
                                          <p:spTgt spid="443397">
                                            <p:txEl>
                                              <p:pRg st="11" end="11"/>
                                            </p:txEl>
                                          </p:spTgt>
                                        </p:tgtEl>
                                        <p:attrNameLst>
                                          <p:attrName>ppt_y</p:attrName>
                                        </p:attrNameLst>
                                      </p:cBhvr>
                                      <p:tavLst>
                                        <p:tav tm="0">
                                          <p:val>
                                            <p:strVal val="#ppt_y"/>
                                          </p:val>
                                        </p:tav>
                                        <p:tav tm="100000">
                                          <p:val>
                                            <p:strVal val="#ppt_y"/>
                                          </p:val>
                                        </p:tav>
                                      </p:tavLst>
                                    </p:anim>
                                    <p:animEffect transition="in" filter="fade">
                                      <p:cBhvr>
                                        <p:cTn id="92" dur="500"/>
                                        <p:tgtEl>
                                          <p:spTgt spid="443397">
                                            <p:txEl>
                                              <p:pRg st="11" end="11"/>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4" presetClass="entr" presetSubtype="0" accel="100000" fill="hold" nodeType="clickEffect">
                                  <p:stCondLst>
                                    <p:cond delay="0"/>
                                  </p:stCondLst>
                                  <p:childTnLst>
                                    <p:set>
                                      <p:cBhvr>
                                        <p:cTn id="96" dur="1" fill="hold">
                                          <p:stCondLst>
                                            <p:cond delay="0"/>
                                          </p:stCondLst>
                                        </p:cTn>
                                        <p:tgtEl>
                                          <p:spTgt spid="443397">
                                            <p:txEl>
                                              <p:pRg st="12" end="12"/>
                                            </p:txEl>
                                          </p:spTgt>
                                        </p:tgtEl>
                                        <p:attrNameLst>
                                          <p:attrName>style.visibility</p:attrName>
                                        </p:attrNameLst>
                                      </p:cBhvr>
                                      <p:to>
                                        <p:strVal val="visible"/>
                                      </p:to>
                                    </p:set>
                                    <p:anim calcmode="lin" valueType="num">
                                      <p:cBhvr>
                                        <p:cTn id="97" dur="500" fill="hold"/>
                                        <p:tgtEl>
                                          <p:spTgt spid="443397">
                                            <p:txEl>
                                              <p:pRg st="12" end="12"/>
                                            </p:txEl>
                                          </p:spTgt>
                                        </p:tgtEl>
                                        <p:attrNameLst>
                                          <p:attrName>ppt_w</p:attrName>
                                        </p:attrNameLst>
                                      </p:cBhvr>
                                      <p:tavLst>
                                        <p:tav tm="0">
                                          <p:val>
                                            <p:strVal val="#ppt_w*0.05"/>
                                          </p:val>
                                        </p:tav>
                                        <p:tav tm="100000">
                                          <p:val>
                                            <p:strVal val="#ppt_w"/>
                                          </p:val>
                                        </p:tav>
                                      </p:tavLst>
                                    </p:anim>
                                    <p:anim calcmode="lin" valueType="num">
                                      <p:cBhvr>
                                        <p:cTn id="98" dur="500" fill="hold"/>
                                        <p:tgtEl>
                                          <p:spTgt spid="443397">
                                            <p:txEl>
                                              <p:pRg st="12" end="12"/>
                                            </p:txEl>
                                          </p:spTgt>
                                        </p:tgtEl>
                                        <p:attrNameLst>
                                          <p:attrName>ppt_h</p:attrName>
                                        </p:attrNameLst>
                                      </p:cBhvr>
                                      <p:tavLst>
                                        <p:tav tm="0">
                                          <p:val>
                                            <p:strVal val="#ppt_h"/>
                                          </p:val>
                                        </p:tav>
                                        <p:tav tm="100000">
                                          <p:val>
                                            <p:strVal val="#ppt_h"/>
                                          </p:val>
                                        </p:tav>
                                      </p:tavLst>
                                    </p:anim>
                                    <p:anim calcmode="lin" valueType="num">
                                      <p:cBhvr>
                                        <p:cTn id="99" dur="500" fill="hold"/>
                                        <p:tgtEl>
                                          <p:spTgt spid="443397">
                                            <p:txEl>
                                              <p:pRg st="12" end="12"/>
                                            </p:txEl>
                                          </p:spTgt>
                                        </p:tgtEl>
                                        <p:attrNameLst>
                                          <p:attrName>ppt_x</p:attrName>
                                        </p:attrNameLst>
                                      </p:cBhvr>
                                      <p:tavLst>
                                        <p:tav tm="0">
                                          <p:val>
                                            <p:strVal val="#ppt_x-.2"/>
                                          </p:val>
                                        </p:tav>
                                        <p:tav tm="100000">
                                          <p:val>
                                            <p:strVal val="#ppt_x"/>
                                          </p:val>
                                        </p:tav>
                                      </p:tavLst>
                                    </p:anim>
                                    <p:anim calcmode="lin" valueType="num">
                                      <p:cBhvr>
                                        <p:cTn id="100" dur="500" fill="hold"/>
                                        <p:tgtEl>
                                          <p:spTgt spid="443397">
                                            <p:txEl>
                                              <p:pRg st="12" end="12"/>
                                            </p:txEl>
                                          </p:spTgt>
                                        </p:tgtEl>
                                        <p:attrNameLst>
                                          <p:attrName>ppt_y</p:attrName>
                                        </p:attrNameLst>
                                      </p:cBhvr>
                                      <p:tavLst>
                                        <p:tav tm="0">
                                          <p:val>
                                            <p:strVal val="#ppt_y"/>
                                          </p:val>
                                        </p:tav>
                                        <p:tav tm="100000">
                                          <p:val>
                                            <p:strVal val="#ppt_y"/>
                                          </p:val>
                                        </p:tav>
                                      </p:tavLst>
                                    </p:anim>
                                    <p:animEffect transition="in" filter="fade">
                                      <p:cBhvr>
                                        <p:cTn id="101" dur="500"/>
                                        <p:tgtEl>
                                          <p:spTgt spid="44339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228600"/>
            <a:ext cx="8610600" cy="1371600"/>
          </a:xfrm>
        </p:spPr>
        <p:txBody>
          <a:bodyPr/>
          <a:lstStyle/>
          <a:p>
            <a:pPr algn="ctr" eaLnBrk="1" hangingPunct="1"/>
            <a:r>
              <a:rPr lang="en-US" b="1" dirty="0" smtClean="0">
                <a:latin typeface="Tw Cen MT" pitchFamily="34" charset="0"/>
              </a:rPr>
              <a:t>What is Cultural Competence?</a:t>
            </a:r>
          </a:p>
        </p:txBody>
      </p:sp>
      <p:sp>
        <p:nvSpPr>
          <p:cNvPr id="3" name="Content Placeholder 2"/>
          <p:cNvSpPr>
            <a:spLocks noGrp="1"/>
          </p:cNvSpPr>
          <p:nvPr>
            <p:ph idx="1"/>
          </p:nvPr>
        </p:nvSpPr>
        <p:spPr>
          <a:xfrm>
            <a:off x="152401" y="1524000"/>
            <a:ext cx="3810000" cy="4495800"/>
          </a:xfrm>
        </p:spPr>
        <p:txBody>
          <a:bodyPr/>
          <a:lstStyle/>
          <a:p>
            <a:pPr eaLnBrk="1" hangingPunct="1"/>
            <a:r>
              <a:rPr lang="en-US" sz="1800" dirty="0" smtClean="0">
                <a:latin typeface="Tw Cen MT" pitchFamily="34" charset="0"/>
              </a:rPr>
              <a:t>Cultural Competence refers to </a:t>
            </a:r>
            <a:r>
              <a:rPr lang="en-US" sz="1800" b="1" i="1" dirty="0" smtClean="0">
                <a:latin typeface="Tw Cen MT" pitchFamily="34" charset="0"/>
              </a:rPr>
              <a:t>the ability of an individual to interact effectively with people of various cultures</a:t>
            </a:r>
            <a:r>
              <a:rPr lang="en-US" sz="1800" dirty="0" smtClean="0">
                <a:latin typeface="Tw Cen MT" pitchFamily="34" charset="0"/>
              </a:rPr>
              <a:t>.  </a:t>
            </a:r>
          </a:p>
          <a:p>
            <a:pPr eaLnBrk="1" hangingPunct="1"/>
            <a:r>
              <a:rPr lang="en-US" sz="1800" dirty="0" smtClean="0">
                <a:latin typeface="Tw Cen MT" pitchFamily="34" charset="0"/>
              </a:rPr>
              <a:t>In order to do this, a teacher must have </a:t>
            </a:r>
            <a:r>
              <a:rPr lang="en-US" sz="1800" b="1" u="sng" dirty="0" smtClean="0">
                <a:latin typeface="Tw Cen MT" pitchFamily="34" charset="0"/>
              </a:rPr>
              <a:t>an awareness of their own culture, an attitude towards cultural differences, knowledge of different cultural practices/views, as well as cross cultural skills</a:t>
            </a:r>
            <a:r>
              <a:rPr lang="en-US" sz="1800" dirty="0" smtClean="0">
                <a:latin typeface="Tw Cen MT" pitchFamily="34" charset="0"/>
              </a:rPr>
              <a:t>.  </a:t>
            </a:r>
          </a:p>
          <a:p>
            <a:pPr marL="339725" indent="-339725" eaLnBrk="1" hangingPunct="1"/>
            <a:r>
              <a:rPr lang="en-US" sz="1800" b="1" dirty="0" smtClean="0">
                <a:latin typeface="Tw Cen MT" pitchFamily="34" charset="0"/>
              </a:rPr>
              <a:t>In effect, a Culturally Competent person must have the ability to see “beyond the tip of the iceberg” and understand other cultures in a much greater depth.  (Geneva Gay &amp; Carl Grant,2000)</a:t>
            </a:r>
          </a:p>
        </p:txBody>
      </p:sp>
      <p:pic>
        <p:nvPicPr>
          <p:cNvPr id="6148" name="Picture 3" descr="iceber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876" y="1828800"/>
            <a:ext cx="3962400" cy="38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1622121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9F574B3-FAE9-4CE0-A29B-B482D787C7D7}" type="slidenum">
              <a:rPr lang="en-US">
                <a:solidFill>
                  <a:prstClr val="black">
                    <a:tint val="75000"/>
                  </a:prstClr>
                </a:solidFill>
              </a:rPr>
              <a:pPr>
                <a:defRPr/>
              </a:pPr>
              <a:t>2</a:t>
            </a:fld>
            <a:endParaRPr lang="en-US" dirty="0">
              <a:solidFill>
                <a:prstClr val="black">
                  <a:tint val="75000"/>
                </a:prstClr>
              </a:solidFill>
            </a:endParaRPr>
          </a:p>
        </p:txBody>
      </p:sp>
      <p:sp>
        <p:nvSpPr>
          <p:cNvPr id="21507" name="Slide Number Placeholder 4"/>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B78CD430-1A1E-4DB8-8DFB-AB99842DDB4D}" type="slidenum">
              <a:rPr lang="en-US" sz="1200">
                <a:solidFill>
                  <a:prstClr val="black">
                    <a:tint val="75000"/>
                  </a:prstClr>
                </a:solidFill>
                <a:latin typeface="Times New Roman" pitchFamily="18" charset="0"/>
              </a:rPr>
              <a:pPr algn="r" fontAlgn="base">
                <a:spcBef>
                  <a:spcPct val="0"/>
                </a:spcBef>
                <a:spcAft>
                  <a:spcPct val="0"/>
                </a:spcAft>
                <a:defRPr/>
              </a:pPr>
              <a:t>2</a:t>
            </a:fld>
            <a:endParaRPr lang="en-US" sz="1200" dirty="0">
              <a:solidFill>
                <a:prstClr val="black">
                  <a:tint val="75000"/>
                </a:prstClr>
              </a:solidFill>
              <a:latin typeface="Times New Roman" pitchFamily="18" charset="0"/>
            </a:endParaRPr>
          </a:p>
        </p:txBody>
      </p:sp>
      <p:sp>
        <p:nvSpPr>
          <p:cNvPr id="377859" name="Rectangle 3"/>
          <p:cNvSpPr>
            <a:spLocks noChangeArrowheads="1"/>
          </p:cNvSpPr>
          <p:nvPr/>
        </p:nvSpPr>
        <p:spPr bwMode="auto">
          <a:xfrm>
            <a:off x="685800" y="4724400"/>
            <a:ext cx="693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i="1" dirty="0">
                <a:solidFill>
                  <a:prstClr val="black"/>
                </a:solidFill>
                <a:latin typeface="Tw Cen MT" pitchFamily="34" charset="0"/>
              </a:rPr>
              <a:t>“</a:t>
            </a:r>
            <a:r>
              <a:rPr lang="en-US" sz="2000" b="1" i="1" dirty="0">
                <a:solidFill>
                  <a:prstClr val="black"/>
                </a:solidFill>
                <a:latin typeface="Tw Cen MT" pitchFamily="34" charset="0"/>
              </a:rPr>
              <a:t>Cultural Competence is a Philosophy and a way of life that enables us to appreciate, respect and help people to achieve their highest level of Humanness</a:t>
            </a:r>
            <a:r>
              <a:rPr lang="en-US" sz="2000" i="1" dirty="0">
                <a:solidFill>
                  <a:prstClr val="black"/>
                </a:solidFill>
                <a:latin typeface="Tw Cen MT" pitchFamily="34" charset="0"/>
              </a:rPr>
              <a:t>.”</a:t>
            </a:r>
          </a:p>
          <a:p>
            <a:pPr algn="ctr" fontAlgn="base">
              <a:spcBef>
                <a:spcPct val="0"/>
              </a:spcBef>
              <a:spcAft>
                <a:spcPct val="0"/>
              </a:spcAft>
            </a:pPr>
            <a:r>
              <a:rPr lang="en-US" sz="2000" i="1" dirty="0">
                <a:solidFill>
                  <a:prstClr val="black"/>
                </a:solidFill>
                <a:latin typeface="Tw Cen MT" pitchFamily="34" charset="0"/>
              </a:rPr>
              <a:t>(Patrick Coggins, </a:t>
            </a:r>
            <a:r>
              <a:rPr lang="en-US" sz="2000" i="1" dirty="0" smtClean="0">
                <a:solidFill>
                  <a:prstClr val="black"/>
                </a:solidFill>
                <a:latin typeface="Tw Cen MT" pitchFamily="34" charset="0"/>
              </a:rPr>
              <a:t>2000, CDC accepted definition)</a:t>
            </a:r>
            <a:endParaRPr lang="en-US" sz="2000" i="1" dirty="0">
              <a:solidFill>
                <a:prstClr val="black"/>
              </a:solidFill>
              <a:latin typeface="Tw Cen MT" pitchFamily="34" charset="0"/>
            </a:endParaRPr>
          </a:p>
        </p:txBody>
      </p:sp>
      <p:sp>
        <p:nvSpPr>
          <p:cNvPr id="17413" name="Rectangle 4"/>
          <p:cNvSpPr>
            <a:spLocks noChangeArrowheads="1"/>
          </p:cNvSpPr>
          <p:nvPr/>
        </p:nvSpPr>
        <p:spPr bwMode="auto">
          <a:xfrm>
            <a:off x="-304800" y="558800"/>
            <a:ext cx="891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prstClr val="black"/>
                </a:solidFill>
                <a:latin typeface="Tw Cen MT" pitchFamily="34" charset="0"/>
              </a:rPr>
              <a:t>Cultural Competence Philosophy</a:t>
            </a:r>
          </a:p>
        </p:txBody>
      </p:sp>
      <p:pic>
        <p:nvPicPr>
          <p:cNvPr id="17415" name="Picture 10" descr="hands_globe_edi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643063"/>
            <a:ext cx="3276600" cy="2700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01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304800"/>
            <a:ext cx="8153400" cy="1143000"/>
          </a:xfrm>
        </p:spPr>
        <p:txBody>
          <a:bodyPr/>
          <a:lstStyle/>
          <a:p>
            <a:pPr algn="ctr" eaLnBrk="1" hangingPunct="1">
              <a:defRPr/>
            </a:pPr>
            <a:r>
              <a:rPr lang="en-US" b="1" dirty="0" smtClean="0">
                <a:latin typeface="Tw Cen MT" pitchFamily="34" charset="0"/>
              </a:rPr>
              <a:t>Culture</a:t>
            </a:r>
          </a:p>
        </p:txBody>
      </p:sp>
      <p:sp>
        <p:nvSpPr>
          <p:cNvPr id="38915" name="Rectangle 3"/>
          <p:cNvSpPr>
            <a:spLocks noGrp="1" noChangeArrowheads="1"/>
          </p:cNvSpPr>
          <p:nvPr>
            <p:ph type="body" idx="1"/>
          </p:nvPr>
        </p:nvSpPr>
        <p:spPr>
          <a:xfrm>
            <a:off x="457200" y="1447801"/>
            <a:ext cx="7315200" cy="2971800"/>
          </a:xfrm>
        </p:spPr>
        <p:txBody>
          <a:bodyPr/>
          <a:lstStyle/>
          <a:p>
            <a:pPr eaLnBrk="1" hangingPunct="1">
              <a:defRPr/>
            </a:pPr>
            <a:r>
              <a:rPr lang="en-US" sz="2800" dirty="0" smtClean="0">
                <a:latin typeface="Tw Cen MT" pitchFamily="34" charset="0"/>
              </a:rPr>
              <a:t>Central to learning. </a:t>
            </a:r>
          </a:p>
          <a:p>
            <a:pPr eaLnBrk="1" hangingPunct="1">
              <a:defRPr/>
            </a:pPr>
            <a:r>
              <a:rPr lang="en-US" sz="2800" dirty="0" smtClean="0">
                <a:latin typeface="Tw Cen MT" pitchFamily="34" charset="0"/>
              </a:rPr>
              <a:t>Beliefs, customs, practices, and social behavior of a particular nation or people.</a:t>
            </a:r>
          </a:p>
          <a:p>
            <a:pPr eaLnBrk="1" hangingPunct="1">
              <a:defRPr/>
            </a:pPr>
            <a:r>
              <a:rPr lang="en-US" sz="2800" dirty="0" smtClean="0">
                <a:latin typeface="Tw Cen MT" pitchFamily="34" charset="0"/>
              </a:rPr>
              <a:t>Shapes the thinking process in groups and individuals as well as an vital part in communication and receiving information.</a:t>
            </a:r>
          </a:p>
        </p:txBody>
      </p:sp>
      <p:pic>
        <p:nvPicPr>
          <p:cNvPr id="4100" name="Picture 7" descr="MPj04464680000[1]"/>
          <p:cNvPicPr>
            <a:picLocks noChangeAspect="1" noChangeArrowheads="1"/>
          </p:cNvPicPr>
          <p:nvPr/>
        </p:nvPicPr>
        <p:blipFill>
          <a:blip r:embed="rId2" cstate="print">
            <a:lum contrast="-6000"/>
            <a:extLst>
              <a:ext uri="{28A0092B-C50C-407E-A947-70E740481C1C}">
                <a14:useLocalDpi xmlns:a14="http://schemas.microsoft.com/office/drawing/2010/main" val="0"/>
              </a:ext>
            </a:extLst>
          </a:blip>
          <a:srcRect/>
          <a:stretch>
            <a:fillRect/>
          </a:stretch>
        </p:blipFill>
        <p:spPr bwMode="auto">
          <a:xfrm>
            <a:off x="3175819" y="4572000"/>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15" descr="MPj04387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819" y="4724400"/>
            <a:ext cx="22860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16" descr="MPj043933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874419"/>
            <a:ext cx="1828800" cy="1223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157132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EAA2470-1628-4C70-9598-193841BE37D6}" type="slidenum">
              <a:rPr lang="en-US">
                <a:solidFill>
                  <a:prstClr val="black">
                    <a:tint val="75000"/>
                  </a:prstClr>
                </a:solidFill>
              </a:rPr>
              <a:pPr>
                <a:defRPr/>
              </a:pPr>
              <a:t>21</a:t>
            </a:fld>
            <a:endParaRPr lang="en-US" dirty="0">
              <a:solidFill>
                <a:prstClr val="black">
                  <a:tint val="75000"/>
                </a:prstClr>
              </a:solidFill>
            </a:endParaRPr>
          </a:p>
        </p:txBody>
      </p:sp>
      <p:sp>
        <p:nvSpPr>
          <p:cNvPr id="90115" name="Rectangle 2"/>
          <p:cNvSpPr>
            <a:spLocks noGrp="1" noChangeArrowheads="1"/>
          </p:cNvSpPr>
          <p:nvPr>
            <p:ph type="title"/>
          </p:nvPr>
        </p:nvSpPr>
        <p:spPr>
          <a:xfrm>
            <a:off x="76200" y="304800"/>
            <a:ext cx="8229600" cy="1143000"/>
          </a:xfrm>
        </p:spPr>
        <p:txBody>
          <a:bodyPr/>
          <a:lstStyle/>
          <a:p>
            <a:pPr algn="ctr" eaLnBrk="1" hangingPunct="1"/>
            <a:r>
              <a:rPr lang="en-US" sz="3600" b="1" dirty="0" smtClean="0">
                <a:latin typeface="Tw Cen MT" pitchFamily="34" charset="0"/>
              </a:rPr>
              <a:t>THE NEW FLORIDA LAWS</a:t>
            </a:r>
          </a:p>
        </p:txBody>
      </p:sp>
      <p:pic>
        <p:nvPicPr>
          <p:cNvPr id="90116" name="Picture 7" descr="C:\Documents and Settings\pcoggins\Local Settings\Temporary Internet Files\Content.IE5\XPTXDKGM\MC9000135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905000"/>
            <a:ext cx="52181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58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10B8796-354B-4592-97E7-581A40FF5E9C}" type="slidenum">
              <a:rPr lang="en-US">
                <a:solidFill>
                  <a:prstClr val="black">
                    <a:tint val="75000"/>
                  </a:prstClr>
                </a:solidFill>
              </a:rPr>
              <a:pPr>
                <a:defRPr/>
              </a:pPr>
              <a:t>22</a:t>
            </a:fld>
            <a:endParaRPr lang="en-US" dirty="0">
              <a:solidFill>
                <a:prstClr val="black">
                  <a:tint val="75000"/>
                </a:prstClr>
              </a:solidFill>
            </a:endParaRPr>
          </a:p>
        </p:txBody>
      </p:sp>
      <p:sp>
        <p:nvSpPr>
          <p:cNvPr id="91139" name="Title 1"/>
          <p:cNvSpPr>
            <a:spLocks noGrp="1"/>
          </p:cNvSpPr>
          <p:nvPr>
            <p:ph type="title"/>
          </p:nvPr>
        </p:nvSpPr>
        <p:spPr/>
        <p:txBody>
          <a:bodyPr/>
          <a:lstStyle/>
          <a:p>
            <a:pPr algn="ctr" eaLnBrk="1" hangingPunct="1"/>
            <a:r>
              <a:rPr lang="en-US" sz="2400" b="1" dirty="0" smtClean="0">
                <a:latin typeface="Tw Cen MT" pitchFamily="34" charset="0"/>
              </a:rPr>
              <a:t>Understanding the Florida Educational Goals and Laws in MCE F.S 1003.42(2002)</a:t>
            </a:r>
          </a:p>
        </p:txBody>
      </p:sp>
      <p:sp>
        <p:nvSpPr>
          <p:cNvPr id="35843" name="Content Placeholder 2"/>
          <p:cNvSpPr>
            <a:spLocks noGrp="1"/>
          </p:cNvSpPr>
          <p:nvPr>
            <p:ph idx="1"/>
          </p:nvPr>
        </p:nvSpPr>
        <p:spPr>
          <a:xfrm>
            <a:off x="304800" y="1722438"/>
            <a:ext cx="7467600" cy="4525962"/>
          </a:xfrm>
        </p:spPr>
        <p:txBody>
          <a:bodyPr/>
          <a:lstStyle/>
          <a:p>
            <a:pPr eaLnBrk="1" hangingPunct="1"/>
            <a:r>
              <a:rPr lang="en-US" sz="1800" dirty="0" smtClean="0">
                <a:latin typeface="Tw Cen MT" pitchFamily="34" charset="0"/>
              </a:rPr>
              <a:t>The Declaration of Independence</a:t>
            </a:r>
          </a:p>
          <a:p>
            <a:pPr eaLnBrk="1" hangingPunct="1"/>
            <a:r>
              <a:rPr lang="en-US" sz="1800" dirty="0" smtClean="0">
                <a:latin typeface="Tw Cen MT" pitchFamily="34" charset="0"/>
              </a:rPr>
              <a:t>Republican Form of Government</a:t>
            </a:r>
          </a:p>
          <a:p>
            <a:pPr eaLnBrk="1" hangingPunct="1"/>
            <a:r>
              <a:rPr lang="en-US" sz="1800" dirty="0" smtClean="0">
                <a:latin typeface="Tw Cen MT" pitchFamily="34" charset="0"/>
              </a:rPr>
              <a:t>U.S. Constitution</a:t>
            </a:r>
          </a:p>
          <a:p>
            <a:pPr eaLnBrk="1" hangingPunct="1"/>
            <a:r>
              <a:rPr lang="en-US" sz="1800" dirty="0" smtClean="0">
                <a:latin typeface="Tw Cen MT" pitchFamily="34" charset="0"/>
              </a:rPr>
              <a:t>Flag Education, Display and Flag Salute</a:t>
            </a:r>
          </a:p>
          <a:p>
            <a:pPr eaLnBrk="1" hangingPunct="1"/>
            <a:r>
              <a:rPr lang="en-US" sz="1800" dirty="0" smtClean="0">
                <a:latin typeface="Tw Cen MT" pitchFamily="34" charset="0"/>
              </a:rPr>
              <a:t>Civil Government</a:t>
            </a:r>
          </a:p>
          <a:p>
            <a:pPr eaLnBrk="1" hangingPunct="1"/>
            <a:r>
              <a:rPr lang="en-US" sz="1800" dirty="0" smtClean="0">
                <a:latin typeface="Tw Cen MT" pitchFamily="34" charset="0"/>
              </a:rPr>
              <a:t>History of Holocaust (1933-1945)</a:t>
            </a:r>
          </a:p>
          <a:p>
            <a:pPr eaLnBrk="1" hangingPunct="1"/>
            <a:r>
              <a:rPr lang="en-US" sz="1800" dirty="0" smtClean="0">
                <a:latin typeface="Tw Cen MT" pitchFamily="34" charset="0"/>
              </a:rPr>
              <a:t>History of African Americans</a:t>
            </a:r>
          </a:p>
          <a:p>
            <a:pPr eaLnBrk="1" hangingPunct="1"/>
            <a:r>
              <a:rPr lang="en-US" sz="1800" dirty="0" smtClean="0">
                <a:latin typeface="Tw Cen MT" pitchFamily="34" charset="0"/>
              </a:rPr>
              <a:t>Study of Hispanic Contributions to the United States</a:t>
            </a:r>
          </a:p>
          <a:p>
            <a:pPr eaLnBrk="1" hangingPunct="1"/>
            <a:r>
              <a:rPr lang="en-US" sz="1800" dirty="0" smtClean="0">
                <a:latin typeface="Tw Cen MT" pitchFamily="34" charset="0"/>
              </a:rPr>
              <a:t>Study of Women’s Contributions</a:t>
            </a:r>
          </a:p>
          <a:p>
            <a:pPr eaLnBrk="1" hangingPunct="1"/>
            <a:r>
              <a:rPr lang="en-US" sz="1800" dirty="0" smtClean="0">
                <a:latin typeface="Tw Cen MT" pitchFamily="34" charset="0"/>
              </a:rPr>
              <a:t>Character Development</a:t>
            </a:r>
          </a:p>
          <a:p>
            <a:pPr eaLnBrk="1" hangingPunct="1"/>
            <a:r>
              <a:rPr lang="en-US" sz="1800" dirty="0" smtClean="0">
                <a:latin typeface="Tw Cen MT" pitchFamily="34" charset="0"/>
              </a:rPr>
              <a:t>Education for Speakers of Other Languages (ESOL) FS 1011.62</a:t>
            </a:r>
          </a:p>
          <a:p>
            <a:pPr eaLnBrk="1" hangingPunct="1"/>
            <a:r>
              <a:rPr lang="en-US" sz="1800" u="sng" dirty="0" smtClean="0">
                <a:latin typeface="Tw Cen MT" pitchFamily="34" charset="0"/>
              </a:rPr>
              <a:t>Accomplished Practices</a:t>
            </a:r>
            <a:endParaRPr lang="en-US" sz="1800" dirty="0" smtClean="0">
              <a:latin typeface="Tw Cen MT" pitchFamily="34" charset="0"/>
            </a:endParaRPr>
          </a:p>
          <a:p>
            <a:pPr eaLnBrk="1" hangingPunct="1">
              <a:buFont typeface="Wingdings 2" pitchFamily="18" charset="2"/>
              <a:buNone/>
            </a:pPr>
            <a:r>
              <a:rPr lang="en-US" sz="1800" dirty="0" smtClean="0">
                <a:latin typeface="Tw Cen MT" pitchFamily="34" charset="0"/>
              </a:rPr>
              <a:t>	Diversity:  Uses teaching and learning strategies that reflect each student’s culture, learning styles, special needs and socio-economic background.</a:t>
            </a:r>
          </a:p>
          <a:p>
            <a:pPr eaLnBrk="1" hangingPunct="1"/>
            <a:endParaRPr lang="en-US" sz="1800" dirty="0" smtClean="0">
              <a:latin typeface="Tw Cen MT" pitchFamily="34" charset="0"/>
            </a:endParaRPr>
          </a:p>
        </p:txBody>
      </p:sp>
      <p:sp>
        <p:nvSpPr>
          <p:cNvPr id="6" name="Horizontal Scroll 5"/>
          <p:cNvSpPr/>
          <p:nvPr/>
        </p:nvSpPr>
        <p:spPr>
          <a:xfrm>
            <a:off x="5257800" y="1905000"/>
            <a:ext cx="2362200" cy="1447800"/>
          </a:xfrm>
          <a:prstGeom prst="horizontalScroll">
            <a:avLst/>
          </a:pr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lin ang="2700000" scaled="1"/>
            <a:tileRect/>
          </a:gra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srgbClr val="993300"/>
                </a:solidFill>
              </a:rPr>
              <a:t>FL Statute 1003.42, (2002)</a:t>
            </a:r>
          </a:p>
          <a:p>
            <a:pPr algn="ctr" fontAlgn="base">
              <a:spcBef>
                <a:spcPct val="0"/>
              </a:spcBef>
              <a:spcAft>
                <a:spcPct val="0"/>
              </a:spcAft>
              <a:defRPr/>
            </a:pPr>
            <a:endParaRPr lang="en-US" sz="1200" dirty="0">
              <a:solidFill>
                <a:prstClr val="white"/>
              </a:solidFill>
            </a:endParaRPr>
          </a:p>
        </p:txBody>
      </p:sp>
    </p:spTree>
    <p:extLst>
      <p:ext uri="{BB962C8B-B14F-4D97-AF65-F5344CB8AC3E}">
        <p14:creationId xmlns:p14="http://schemas.microsoft.com/office/powerpoint/2010/main" val="58114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dissolve">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dissolve">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dissolve">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dissolve">
                                      <p:cBhvr>
                                        <p:cTn id="32" dur="500"/>
                                        <p:tgtEl>
                                          <p:spTgt spid="35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dissolve">
                                      <p:cBhvr>
                                        <p:cTn id="37" dur="500"/>
                                        <p:tgtEl>
                                          <p:spTgt spid="358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dissolve">
                                      <p:cBhvr>
                                        <p:cTn id="42" dur="500"/>
                                        <p:tgtEl>
                                          <p:spTgt spid="358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843">
                                            <p:txEl>
                                              <p:pRg st="8" end="8"/>
                                            </p:txEl>
                                          </p:spTgt>
                                        </p:tgtEl>
                                        <p:attrNameLst>
                                          <p:attrName>style.visibility</p:attrName>
                                        </p:attrNameLst>
                                      </p:cBhvr>
                                      <p:to>
                                        <p:strVal val="visible"/>
                                      </p:to>
                                    </p:set>
                                    <p:animEffect transition="in" filter="dissolve">
                                      <p:cBhvr>
                                        <p:cTn id="47" dur="500"/>
                                        <p:tgtEl>
                                          <p:spTgt spid="358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843">
                                            <p:txEl>
                                              <p:pRg st="9" end="9"/>
                                            </p:txEl>
                                          </p:spTgt>
                                        </p:tgtEl>
                                        <p:attrNameLst>
                                          <p:attrName>style.visibility</p:attrName>
                                        </p:attrNameLst>
                                      </p:cBhvr>
                                      <p:to>
                                        <p:strVal val="visible"/>
                                      </p:to>
                                    </p:set>
                                    <p:animEffect transition="in" filter="dissolve">
                                      <p:cBhvr>
                                        <p:cTn id="52" dur="500"/>
                                        <p:tgtEl>
                                          <p:spTgt spid="3584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5843">
                                            <p:txEl>
                                              <p:pRg st="10" end="10"/>
                                            </p:txEl>
                                          </p:spTgt>
                                        </p:tgtEl>
                                        <p:attrNameLst>
                                          <p:attrName>style.visibility</p:attrName>
                                        </p:attrNameLst>
                                      </p:cBhvr>
                                      <p:to>
                                        <p:strVal val="visible"/>
                                      </p:to>
                                    </p:set>
                                    <p:animEffect transition="in" filter="dissolve">
                                      <p:cBhvr>
                                        <p:cTn id="57" dur="500"/>
                                        <p:tgtEl>
                                          <p:spTgt spid="3584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5843">
                                            <p:txEl>
                                              <p:pRg st="11" end="11"/>
                                            </p:txEl>
                                          </p:spTgt>
                                        </p:tgtEl>
                                        <p:attrNameLst>
                                          <p:attrName>style.visibility</p:attrName>
                                        </p:attrNameLst>
                                      </p:cBhvr>
                                      <p:to>
                                        <p:strVal val="visible"/>
                                      </p:to>
                                    </p:set>
                                    <p:animEffect transition="in" filter="dissolve">
                                      <p:cBhvr>
                                        <p:cTn id="62" dur="500"/>
                                        <p:tgtEl>
                                          <p:spTgt spid="3584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5843">
                                            <p:txEl>
                                              <p:pRg st="12" end="12"/>
                                            </p:txEl>
                                          </p:spTgt>
                                        </p:tgtEl>
                                        <p:attrNameLst>
                                          <p:attrName>style.visibility</p:attrName>
                                        </p:attrNameLst>
                                      </p:cBhvr>
                                      <p:to>
                                        <p:strVal val="visible"/>
                                      </p:to>
                                    </p:set>
                                    <p:animEffect transition="in" filter="dissolve">
                                      <p:cBhvr>
                                        <p:cTn id="67" dur="500"/>
                                        <p:tgtEl>
                                          <p:spTgt spid="358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F99F43F-AE05-474B-B935-2773B35635B0}" type="slidenum">
              <a:rPr lang="en-US">
                <a:solidFill>
                  <a:prstClr val="black">
                    <a:tint val="75000"/>
                  </a:prstClr>
                </a:solidFill>
              </a:rPr>
              <a:pPr>
                <a:defRPr/>
              </a:pPr>
              <a:t>23</a:t>
            </a:fld>
            <a:endParaRPr lang="en-US" dirty="0">
              <a:solidFill>
                <a:prstClr val="black">
                  <a:tint val="75000"/>
                </a:prstClr>
              </a:solidFill>
            </a:endParaRPr>
          </a:p>
        </p:txBody>
      </p:sp>
      <p:sp>
        <p:nvSpPr>
          <p:cNvPr id="95235" name="Rectangle 2"/>
          <p:cNvSpPr>
            <a:spLocks noGrp="1" noChangeArrowheads="1"/>
          </p:cNvSpPr>
          <p:nvPr>
            <p:ph type="title"/>
          </p:nvPr>
        </p:nvSpPr>
        <p:spPr>
          <a:xfrm>
            <a:off x="-381000" y="304800"/>
            <a:ext cx="9144000" cy="1143000"/>
          </a:xfrm>
        </p:spPr>
        <p:txBody>
          <a:bodyPr/>
          <a:lstStyle/>
          <a:p>
            <a:pPr algn="ctr" eaLnBrk="1" hangingPunct="1"/>
            <a:r>
              <a:rPr lang="en-US" b="1" dirty="0" smtClean="0">
                <a:latin typeface="Tw Cen MT" pitchFamily="34" charset="0"/>
                <a:cs typeface="Times New Roman" pitchFamily="18" charset="0"/>
              </a:rPr>
              <a:t>What is Cultural Competence?</a:t>
            </a:r>
            <a:r>
              <a:rPr lang="en-US" b="1" dirty="0" smtClean="0">
                <a:latin typeface="Tw Cen MT" pitchFamily="34" charset="0"/>
              </a:rPr>
              <a:t> </a:t>
            </a:r>
          </a:p>
        </p:txBody>
      </p:sp>
      <p:sp>
        <p:nvSpPr>
          <p:cNvPr id="95236" name="Rectangle 3"/>
          <p:cNvSpPr>
            <a:spLocks noGrp="1" noChangeArrowheads="1"/>
          </p:cNvSpPr>
          <p:nvPr>
            <p:ph idx="1"/>
          </p:nvPr>
        </p:nvSpPr>
        <p:spPr>
          <a:xfrm>
            <a:off x="1143000" y="1600200"/>
            <a:ext cx="5638800" cy="2362200"/>
          </a:xfrm>
        </p:spPr>
        <p:txBody>
          <a:bodyPr/>
          <a:lstStyle/>
          <a:p>
            <a:pPr algn="ctr" eaLnBrk="1" hangingPunct="1">
              <a:buFontTx/>
              <a:buNone/>
            </a:pPr>
            <a:r>
              <a:rPr lang="en-US" sz="2800" b="1" dirty="0" smtClean="0">
                <a:latin typeface="Tw Cen MT" pitchFamily="34" charset="0"/>
                <a:cs typeface="Times New Roman" pitchFamily="18" charset="0"/>
              </a:rPr>
              <a:t>	Research-based Definitions in Cultural Competence</a:t>
            </a:r>
            <a:r>
              <a:rPr lang="en-US" sz="2800" dirty="0" smtClean="0">
                <a:latin typeface="Tw Cen MT" pitchFamily="34" charset="0"/>
              </a:rPr>
              <a:t> </a:t>
            </a:r>
          </a:p>
          <a:p>
            <a:pPr eaLnBrk="1" hangingPunct="1">
              <a:buFontTx/>
              <a:buNone/>
            </a:pPr>
            <a:endParaRPr lang="en-US" sz="2800" dirty="0" smtClean="0">
              <a:latin typeface="Tw Cen MT" pitchFamily="34" charset="0"/>
            </a:endParaRPr>
          </a:p>
        </p:txBody>
      </p:sp>
      <p:pic>
        <p:nvPicPr>
          <p:cNvPr id="95237" name="Picture 4" descr="r0nftxr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895600"/>
            <a:ext cx="35814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388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60C0CDD-A0FF-4A61-A958-B6A1DB56ACA5}" type="slidenum">
              <a:rPr lang="en-US">
                <a:solidFill>
                  <a:prstClr val="black">
                    <a:tint val="75000"/>
                  </a:prstClr>
                </a:solidFill>
              </a:rPr>
              <a:pPr>
                <a:defRPr/>
              </a:pPr>
              <a:t>24</a:t>
            </a:fld>
            <a:endParaRPr lang="en-US" dirty="0">
              <a:solidFill>
                <a:prstClr val="black">
                  <a:tint val="75000"/>
                </a:prstClr>
              </a:solidFill>
            </a:endParaRPr>
          </a:p>
        </p:txBody>
      </p:sp>
      <p:sp>
        <p:nvSpPr>
          <p:cNvPr id="97283" name="Rectangle 2"/>
          <p:cNvSpPr>
            <a:spLocks noGrp="1" noChangeArrowheads="1"/>
          </p:cNvSpPr>
          <p:nvPr>
            <p:ph type="title"/>
          </p:nvPr>
        </p:nvSpPr>
        <p:spPr>
          <a:xfrm>
            <a:off x="76200" y="609600"/>
            <a:ext cx="7924800" cy="1143000"/>
          </a:xfrm>
        </p:spPr>
        <p:txBody>
          <a:bodyPr/>
          <a:lstStyle/>
          <a:p>
            <a:pPr algn="ctr" eaLnBrk="1" hangingPunct="1"/>
            <a:r>
              <a:rPr lang="en-US" b="1" dirty="0" smtClean="0">
                <a:latin typeface="Tw Cen MT" pitchFamily="34" charset="0"/>
              </a:rPr>
              <a:t>Definition of Cultural Competence</a:t>
            </a:r>
            <a:br>
              <a:rPr lang="en-US" b="1" dirty="0" smtClean="0">
                <a:latin typeface="Tw Cen MT" pitchFamily="34" charset="0"/>
              </a:rPr>
            </a:br>
            <a:endParaRPr lang="en-US" b="1" dirty="0" smtClean="0">
              <a:latin typeface="Tw Cen MT" pitchFamily="34" charset="0"/>
            </a:endParaRPr>
          </a:p>
        </p:txBody>
      </p:sp>
      <p:sp>
        <p:nvSpPr>
          <p:cNvPr id="451587" name="Rectangle 3"/>
          <p:cNvSpPr>
            <a:spLocks noGrp="1" noChangeArrowheads="1"/>
          </p:cNvSpPr>
          <p:nvPr>
            <p:ph idx="1"/>
          </p:nvPr>
        </p:nvSpPr>
        <p:spPr>
          <a:xfrm>
            <a:off x="228600" y="1752600"/>
            <a:ext cx="7772400" cy="4419600"/>
          </a:xfrm>
        </p:spPr>
        <p:txBody>
          <a:bodyPr/>
          <a:lstStyle/>
          <a:p>
            <a:pPr eaLnBrk="1" hangingPunct="1">
              <a:lnSpc>
                <a:spcPct val="80000"/>
              </a:lnSpc>
            </a:pPr>
            <a:r>
              <a:rPr lang="en-US" sz="2000" dirty="0" smtClean="0"/>
              <a:t>Most definitions of cultural competence use terms to describe an increased cultural awareness, knowledge, and change in attitude.  Other authors take the definition of cultural competence further, describing it as a process, rather than an endpoint.  For example:</a:t>
            </a:r>
          </a:p>
          <a:p>
            <a:pPr eaLnBrk="1" hangingPunct="1">
              <a:lnSpc>
                <a:spcPct val="80000"/>
              </a:lnSpc>
            </a:pPr>
            <a:endParaRPr lang="en-US" sz="2000" dirty="0" smtClean="0"/>
          </a:p>
          <a:p>
            <a:pPr eaLnBrk="1" hangingPunct="1">
              <a:lnSpc>
                <a:spcPct val="80000"/>
              </a:lnSpc>
            </a:pPr>
            <a:r>
              <a:rPr lang="en-US" sz="2000" b="1" dirty="0" smtClean="0"/>
              <a:t>Weneger (1999)</a:t>
            </a:r>
            <a:r>
              <a:rPr lang="en-US" sz="2000" dirty="0" smtClean="0"/>
              <a:t> discusses the need for a lifelong commitment to a journey of increasing cultural understanding.  </a:t>
            </a:r>
          </a:p>
          <a:p>
            <a:pPr eaLnBrk="1" hangingPunct="1">
              <a:lnSpc>
                <a:spcPct val="80000"/>
              </a:lnSpc>
            </a:pPr>
            <a:endParaRPr lang="en-US" sz="2000" b="1" dirty="0" smtClean="0"/>
          </a:p>
          <a:p>
            <a:pPr eaLnBrk="1" hangingPunct="1">
              <a:lnSpc>
                <a:spcPct val="80000"/>
              </a:lnSpc>
            </a:pPr>
            <a:r>
              <a:rPr lang="en-US" sz="2000" b="1" dirty="0" smtClean="0"/>
              <a:t>Meleis (1999)</a:t>
            </a:r>
            <a:r>
              <a:rPr lang="en-US" sz="2000" dirty="0" smtClean="0"/>
              <a:t> stresses the need to actively seek cultural experiences that expand one’s own cultural worldview.  Additionally, </a:t>
            </a:r>
          </a:p>
          <a:p>
            <a:pPr eaLnBrk="1" hangingPunct="1">
              <a:lnSpc>
                <a:spcPct val="80000"/>
              </a:lnSpc>
            </a:pPr>
            <a:endParaRPr lang="en-US" sz="2000" b="1" dirty="0" smtClean="0"/>
          </a:p>
          <a:p>
            <a:pPr eaLnBrk="1" hangingPunct="1">
              <a:lnSpc>
                <a:spcPct val="80000"/>
              </a:lnSpc>
            </a:pPr>
            <a:r>
              <a:rPr lang="en-US" sz="2000" b="1" dirty="0" smtClean="0"/>
              <a:t>Campinha-Bacote (2000)</a:t>
            </a:r>
            <a:r>
              <a:rPr lang="en-US" sz="2000" dirty="0" smtClean="0"/>
              <a:t> includes the educator’s ability to effectively work within the cultural context of a student as the practical outcome of cultural competence.  Effectively working within the student’s cultural context requires a developmental process for the professional.</a:t>
            </a:r>
          </a:p>
        </p:txBody>
      </p:sp>
    </p:spTree>
    <p:extLst>
      <p:ext uri="{BB962C8B-B14F-4D97-AF65-F5344CB8AC3E}">
        <p14:creationId xmlns:p14="http://schemas.microsoft.com/office/powerpoint/2010/main" val="58465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 calcmode="lin" valueType="num">
                                      <p:cBhvr>
                                        <p:cTn id="7" dur="500" fill="hold"/>
                                        <p:tgtEl>
                                          <p:spTgt spid="45158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5158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5158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5158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515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451587">
                                            <p:txEl>
                                              <p:pRg st="2" end="2"/>
                                            </p:txEl>
                                          </p:spTgt>
                                        </p:tgtEl>
                                        <p:attrNameLst>
                                          <p:attrName>style.visibility</p:attrName>
                                        </p:attrNameLst>
                                      </p:cBhvr>
                                      <p:to>
                                        <p:strVal val="visible"/>
                                      </p:to>
                                    </p:set>
                                    <p:anim calcmode="lin" valueType="num">
                                      <p:cBhvr>
                                        <p:cTn id="16" dur="500" fill="hold"/>
                                        <p:tgtEl>
                                          <p:spTgt spid="451587">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451587">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45158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51587">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45158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451587">
                                            <p:txEl>
                                              <p:pRg st="4" end="4"/>
                                            </p:txEl>
                                          </p:spTgt>
                                        </p:tgtEl>
                                        <p:attrNameLst>
                                          <p:attrName>style.visibility</p:attrName>
                                        </p:attrNameLst>
                                      </p:cBhvr>
                                      <p:to>
                                        <p:strVal val="visible"/>
                                      </p:to>
                                    </p:set>
                                    <p:anim calcmode="lin" valueType="num">
                                      <p:cBhvr>
                                        <p:cTn id="25" dur="500" fill="hold"/>
                                        <p:tgtEl>
                                          <p:spTgt spid="451587">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451587">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451587">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451587">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45158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451587">
                                            <p:txEl>
                                              <p:pRg st="6" end="6"/>
                                            </p:txEl>
                                          </p:spTgt>
                                        </p:tgtEl>
                                        <p:attrNameLst>
                                          <p:attrName>style.visibility</p:attrName>
                                        </p:attrNameLst>
                                      </p:cBhvr>
                                      <p:to>
                                        <p:strVal val="visible"/>
                                      </p:to>
                                    </p:set>
                                    <p:anim calcmode="lin" valueType="num">
                                      <p:cBhvr>
                                        <p:cTn id="34" dur="500" fill="hold"/>
                                        <p:tgtEl>
                                          <p:spTgt spid="451587">
                                            <p:txEl>
                                              <p:pRg st="6" end="6"/>
                                            </p:txEl>
                                          </p:spTgt>
                                        </p:tgtEl>
                                        <p:attrNameLst>
                                          <p:attrName>ppt_w</p:attrName>
                                        </p:attrNameLst>
                                      </p:cBhvr>
                                      <p:tavLst>
                                        <p:tav tm="0">
                                          <p:val>
                                            <p:strVal val="#ppt_w*2.5"/>
                                          </p:val>
                                        </p:tav>
                                        <p:tav tm="100000">
                                          <p:val>
                                            <p:strVal val="#ppt_w"/>
                                          </p:val>
                                        </p:tav>
                                      </p:tavLst>
                                    </p:anim>
                                    <p:anim calcmode="lin" valueType="num">
                                      <p:cBhvr>
                                        <p:cTn id="35" dur="500" fill="hold"/>
                                        <p:tgtEl>
                                          <p:spTgt spid="451587">
                                            <p:txEl>
                                              <p:pRg st="6" end="6"/>
                                            </p:txEl>
                                          </p:spTgt>
                                        </p:tgtEl>
                                        <p:attrNameLst>
                                          <p:attrName>ppt_h</p:attrName>
                                        </p:attrNameLst>
                                      </p:cBhvr>
                                      <p:tavLst>
                                        <p:tav tm="0">
                                          <p:val>
                                            <p:strVal val="#ppt_h*0.01"/>
                                          </p:val>
                                        </p:tav>
                                        <p:tav tm="100000">
                                          <p:val>
                                            <p:strVal val="#ppt_h"/>
                                          </p:val>
                                        </p:tav>
                                      </p:tavLst>
                                    </p:anim>
                                    <p:anim calcmode="lin" valueType="num">
                                      <p:cBhvr>
                                        <p:cTn id="36" dur="500" fill="hold"/>
                                        <p:tgtEl>
                                          <p:spTgt spid="451587">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451587">
                                            <p:txEl>
                                              <p:pRg st="6" end="6"/>
                                            </p:txEl>
                                          </p:spTgt>
                                        </p:tgtEl>
                                        <p:attrNameLst>
                                          <p:attrName>ppt_y</p:attrName>
                                        </p:attrNameLst>
                                      </p:cBhvr>
                                      <p:tavLst>
                                        <p:tav tm="0">
                                          <p:val>
                                            <p:strVal val="#ppt_h+1"/>
                                          </p:val>
                                        </p:tav>
                                        <p:tav tm="100000">
                                          <p:val>
                                            <p:strVal val="#ppt_y"/>
                                          </p:val>
                                        </p:tav>
                                      </p:tavLst>
                                    </p:anim>
                                    <p:animEffect transition="in" filter="fade">
                                      <p:cBhvr>
                                        <p:cTn id="38" dur="500"/>
                                        <p:tgtEl>
                                          <p:spTgt spid="451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A559227-B2A3-4394-A384-0A6FFAC29366}" type="slidenum">
              <a:rPr lang="en-US">
                <a:solidFill>
                  <a:prstClr val="black">
                    <a:tint val="75000"/>
                  </a:prstClr>
                </a:solidFill>
              </a:rPr>
              <a:pPr>
                <a:defRPr/>
              </a:pPr>
              <a:t>25</a:t>
            </a:fld>
            <a:endParaRPr lang="en-US" dirty="0">
              <a:solidFill>
                <a:prstClr val="black">
                  <a:tint val="75000"/>
                </a:prstClr>
              </a:solidFill>
            </a:endParaRPr>
          </a:p>
        </p:txBody>
      </p:sp>
      <p:sp>
        <p:nvSpPr>
          <p:cNvPr id="98307" name="Rectangle 2"/>
          <p:cNvSpPr>
            <a:spLocks noGrp="1" noChangeArrowheads="1"/>
          </p:cNvSpPr>
          <p:nvPr>
            <p:ph type="title"/>
          </p:nvPr>
        </p:nvSpPr>
        <p:spPr>
          <a:xfrm>
            <a:off x="152400" y="533400"/>
            <a:ext cx="7924800" cy="1143000"/>
          </a:xfrm>
        </p:spPr>
        <p:txBody>
          <a:bodyPr/>
          <a:lstStyle/>
          <a:p>
            <a:pPr algn="ctr" eaLnBrk="1" hangingPunct="1"/>
            <a:r>
              <a:rPr lang="en-US" b="1" dirty="0" smtClean="0">
                <a:latin typeface="Tw Cen MT" pitchFamily="34" charset="0"/>
              </a:rPr>
              <a:t>Definition of Cultural Competence</a:t>
            </a:r>
            <a:br>
              <a:rPr lang="en-US" b="1" dirty="0" smtClean="0">
                <a:latin typeface="Tw Cen MT" pitchFamily="34" charset="0"/>
              </a:rPr>
            </a:br>
            <a:endParaRPr lang="en-US" b="1" dirty="0" smtClean="0">
              <a:latin typeface="Tw Cen MT" pitchFamily="34" charset="0"/>
            </a:endParaRPr>
          </a:p>
        </p:txBody>
      </p:sp>
      <p:sp>
        <p:nvSpPr>
          <p:cNvPr id="451587" name="Rectangle 3"/>
          <p:cNvSpPr>
            <a:spLocks noGrp="1" noChangeArrowheads="1"/>
          </p:cNvSpPr>
          <p:nvPr>
            <p:ph idx="1"/>
          </p:nvPr>
        </p:nvSpPr>
        <p:spPr>
          <a:xfrm>
            <a:off x="228600" y="1752600"/>
            <a:ext cx="7772400" cy="3124200"/>
          </a:xfrm>
        </p:spPr>
        <p:txBody>
          <a:bodyPr/>
          <a:lstStyle/>
          <a:p>
            <a:pPr eaLnBrk="1" hangingPunct="1">
              <a:lnSpc>
                <a:spcPct val="80000"/>
              </a:lnSpc>
            </a:pPr>
            <a:r>
              <a:rPr lang="en-US" sz="2000" dirty="0" smtClean="0"/>
              <a:t>“The ability to relate and communicate effectively when individuals involved in the interaction do not share the same culture, ethnicity, language, or other salient variables” Based on </a:t>
            </a:r>
            <a:r>
              <a:rPr lang="en-US" sz="2000" b="1" dirty="0" smtClean="0"/>
              <a:t>Hains, Lynch, and Winton’s</a:t>
            </a:r>
            <a:r>
              <a:rPr lang="en-US" sz="2000" dirty="0" smtClean="0"/>
              <a:t> (1997).</a:t>
            </a:r>
          </a:p>
          <a:p>
            <a:pPr eaLnBrk="1" hangingPunct="1">
              <a:lnSpc>
                <a:spcPct val="80000"/>
              </a:lnSpc>
            </a:pPr>
            <a:endParaRPr lang="en-US" sz="2000" dirty="0" smtClean="0"/>
          </a:p>
          <a:p>
            <a:pPr eaLnBrk="1" hangingPunct="1">
              <a:lnSpc>
                <a:spcPct val="80000"/>
              </a:lnSpc>
            </a:pPr>
            <a:r>
              <a:rPr lang="en-US" sz="2000" dirty="0" smtClean="0"/>
              <a:t>Basic cultural competence occurs when organizations and practitioners respect differences, engage in ongoing cultural self-assessment, expand their cultural knowledge and skills, and adapt services to fit the community’s culture, situation, and perceived needs </a:t>
            </a:r>
            <a:r>
              <a:rPr lang="en-US" sz="2000" b="1" dirty="0" smtClean="0"/>
              <a:t>(Harvey and Rauch, 1997).</a:t>
            </a:r>
          </a:p>
        </p:txBody>
      </p:sp>
    </p:spTree>
    <p:extLst>
      <p:ext uri="{BB962C8B-B14F-4D97-AF65-F5344CB8AC3E}">
        <p14:creationId xmlns:p14="http://schemas.microsoft.com/office/powerpoint/2010/main" val="375137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 calcmode="lin" valueType="num">
                                      <p:cBhvr>
                                        <p:cTn id="7" dur="500" fill="hold"/>
                                        <p:tgtEl>
                                          <p:spTgt spid="451587">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51587">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51587">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51587">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515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451587">
                                            <p:txEl>
                                              <p:pRg st="2" end="2"/>
                                            </p:txEl>
                                          </p:spTgt>
                                        </p:tgtEl>
                                        <p:attrNameLst>
                                          <p:attrName>style.visibility</p:attrName>
                                        </p:attrNameLst>
                                      </p:cBhvr>
                                      <p:to>
                                        <p:strVal val="visible"/>
                                      </p:to>
                                    </p:set>
                                    <p:anim calcmode="lin" valueType="num">
                                      <p:cBhvr>
                                        <p:cTn id="16" dur="500" fill="hold"/>
                                        <p:tgtEl>
                                          <p:spTgt spid="451587">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451587">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45158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51587">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451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32D5E8C-F770-460F-BEB1-CB38FF5E3DEB}" type="slidenum">
              <a:rPr lang="en-US">
                <a:solidFill>
                  <a:prstClr val="black">
                    <a:tint val="75000"/>
                  </a:prstClr>
                </a:solidFill>
              </a:rPr>
              <a:pPr>
                <a:defRPr/>
              </a:pPr>
              <a:t>26</a:t>
            </a:fld>
            <a:endParaRPr lang="en-US" dirty="0">
              <a:solidFill>
                <a:prstClr val="black">
                  <a:tint val="75000"/>
                </a:prstClr>
              </a:solidFill>
            </a:endParaRPr>
          </a:p>
        </p:txBody>
      </p:sp>
      <p:sp>
        <p:nvSpPr>
          <p:cNvPr id="100355" name="Rectangle 2"/>
          <p:cNvSpPr>
            <a:spLocks noGrp="1" noChangeArrowheads="1"/>
          </p:cNvSpPr>
          <p:nvPr>
            <p:ph type="title"/>
          </p:nvPr>
        </p:nvSpPr>
        <p:spPr>
          <a:xfrm>
            <a:off x="0" y="228600"/>
            <a:ext cx="8458200" cy="1219200"/>
          </a:xfrm>
        </p:spPr>
        <p:txBody>
          <a:bodyPr/>
          <a:lstStyle/>
          <a:p>
            <a:pPr algn="ctr" eaLnBrk="1" hangingPunct="1"/>
            <a:r>
              <a:rPr lang="en-US" b="1" dirty="0" smtClean="0">
                <a:latin typeface="Tw Cen MT" pitchFamily="34" charset="0"/>
                <a:cs typeface="Times New Roman" pitchFamily="18" charset="0"/>
              </a:rPr>
              <a:t>Research on Cultural Competence</a:t>
            </a:r>
          </a:p>
        </p:txBody>
      </p:sp>
      <p:sp>
        <p:nvSpPr>
          <p:cNvPr id="453635" name="Rectangle 3"/>
          <p:cNvSpPr>
            <a:spLocks noGrp="1" noChangeArrowheads="1"/>
          </p:cNvSpPr>
          <p:nvPr>
            <p:ph idx="1"/>
          </p:nvPr>
        </p:nvSpPr>
        <p:spPr>
          <a:xfrm>
            <a:off x="152400" y="1447800"/>
            <a:ext cx="8001000" cy="2819400"/>
          </a:xfrm>
        </p:spPr>
        <p:txBody>
          <a:bodyPr/>
          <a:lstStyle/>
          <a:p>
            <a:pPr marL="0" indent="0" eaLnBrk="1" hangingPunct="1">
              <a:buFont typeface="Wingdings" pitchFamily="2" charset="2"/>
              <a:buNone/>
            </a:pPr>
            <a:r>
              <a:rPr lang="en-US" sz="1800" dirty="0" smtClean="0">
                <a:cs typeface="Times New Roman" pitchFamily="18" charset="0"/>
              </a:rPr>
              <a:t>Coggins (2000) The </a:t>
            </a:r>
            <a:r>
              <a:rPr lang="en-US" sz="1800" b="1" u="sng" dirty="0" smtClean="0">
                <a:cs typeface="Times New Roman" pitchFamily="18" charset="0"/>
              </a:rPr>
              <a:t>habit</a:t>
            </a:r>
            <a:r>
              <a:rPr lang="en-US" sz="1800" dirty="0" smtClean="0">
                <a:cs typeface="Times New Roman" pitchFamily="18" charset="0"/>
              </a:rPr>
              <a:t> of </a:t>
            </a:r>
            <a:r>
              <a:rPr lang="en-US" sz="1800" b="1" u="sng" dirty="0" smtClean="0">
                <a:cs typeface="Times New Roman" pitchFamily="18" charset="0"/>
              </a:rPr>
              <a:t>exhibiting</a:t>
            </a:r>
            <a:r>
              <a:rPr lang="en-US" sz="1800" dirty="0" smtClean="0">
                <a:cs typeface="Times New Roman" pitchFamily="18" charset="0"/>
              </a:rPr>
              <a:t> the appropriate behaviors with respect to the diverse cultural ethnic and racial student population.  Habit is used to indicate the </a:t>
            </a:r>
            <a:r>
              <a:rPr lang="en-US" sz="1800" b="1" u="sng" dirty="0" smtClean="0">
                <a:cs typeface="Times New Roman" pitchFamily="18" charset="0"/>
              </a:rPr>
              <a:t>automatic responsive</a:t>
            </a:r>
            <a:r>
              <a:rPr lang="en-US" sz="1800" dirty="0" smtClean="0">
                <a:cs typeface="Times New Roman" pitchFamily="18" charset="0"/>
              </a:rPr>
              <a:t> actions of the educator based on personal knowledge and the individual’s cues and preferences.  Thus, cultural competence is a process where the practitioner automatically exhibits cultural diversity awareness, culturally Competent Behaviors,  and Cultural Sensitivity, all of which are integrated into the Cultural Assessment of the student.(American Journal of Health Studies:21(4)2006 .p9.; CDC (2006).</a:t>
            </a:r>
          </a:p>
          <a:p>
            <a:pPr marL="0" indent="0" eaLnBrk="1" hangingPunct="1">
              <a:buFont typeface="Wingdings" pitchFamily="2" charset="2"/>
              <a:buNone/>
            </a:pPr>
            <a:endParaRPr lang="en-US" sz="1800" dirty="0" smtClean="0">
              <a:cs typeface="Times New Roman" pitchFamily="18" charset="0"/>
            </a:endParaRPr>
          </a:p>
          <a:p>
            <a:pPr marL="0" indent="0" algn="ctr" eaLnBrk="1" hangingPunct="1">
              <a:buFontTx/>
              <a:buNone/>
            </a:pPr>
            <a:r>
              <a:rPr lang="en-US" sz="1800" b="1" dirty="0" smtClean="0">
                <a:cs typeface="Times New Roman" pitchFamily="18" charset="0"/>
              </a:rPr>
              <a:t>Key words are:</a:t>
            </a:r>
            <a:endParaRPr lang="en-US" sz="1800" dirty="0" smtClean="0">
              <a:cs typeface="Times New Roman" pitchFamily="18" charset="0"/>
            </a:endParaRPr>
          </a:p>
          <a:p>
            <a:pPr marL="0" indent="0" eaLnBrk="1" hangingPunct="1">
              <a:buFontTx/>
              <a:buNone/>
            </a:pPr>
            <a:endParaRPr lang="en-US" sz="1800" dirty="0" smtClean="0"/>
          </a:p>
        </p:txBody>
      </p:sp>
      <p:pic>
        <p:nvPicPr>
          <p:cNvPr id="100357" name="Picture 6" descr="C:\Documents and Settings\pcoggins\Local Settings\Temporary Internet Files\Content.IE5\L8EEZ09K\MC9003357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39396">
            <a:off x="1812925" y="4064000"/>
            <a:ext cx="17065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352800" y="4267200"/>
            <a:ext cx="3352800" cy="2032000"/>
          </a:xfrm>
          <a:prstGeom prst="rect">
            <a:avLst/>
          </a:prstGeom>
          <a:noFill/>
        </p:spPr>
        <p:txBody>
          <a:bodyPr>
            <a:spAutoFit/>
          </a:bodyPr>
          <a:lstStyle/>
          <a:p>
            <a:pPr fontAlgn="base">
              <a:spcBef>
                <a:spcPct val="0"/>
              </a:spcBef>
              <a:spcAft>
                <a:spcPct val="0"/>
              </a:spcAft>
              <a:buFont typeface="Wingdings" pitchFamily="2" charset="2"/>
              <a:buChar char="§"/>
              <a:defRPr/>
            </a:pPr>
            <a:r>
              <a:rPr lang="en-US" dirty="0">
                <a:solidFill>
                  <a:prstClr val="black"/>
                </a:solidFill>
              </a:rPr>
              <a:t>Habit</a:t>
            </a:r>
          </a:p>
          <a:p>
            <a:pPr fontAlgn="base">
              <a:spcBef>
                <a:spcPct val="0"/>
              </a:spcBef>
              <a:spcAft>
                <a:spcPct val="0"/>
              </a:spcAft>
              <a:buFont typeface="Wingdings" pitchFamily="2" charset="2"/>
              <a:buChar char="§"/>
              <a:defRPr/>
            </a:pPr>
            <a:r>
              <a:rPr lang="en-US" dirty="0">
                <a:solidFill>
                  <a:prstClr val="black"/>
                </a:solidFill>
              </a:rPr>
              <a:t>Exhibiting</a:t>
            </a:r>
          </a:p>
          <a:p>
            <a:pPr fontAlgn="base">
              <a:spcBef>
                <a:spcPct val="0"/>
              </a:spcBef>
              <a:spcAft>
                <a:spcPct val="0"/>
              </a:spcAft>
              <a:buFont typeface="Wingdings" pitchFamily="2" charset="2"/>
              <a:buChar char="§"/>
              <a:defRPr/>
            </a:pPr>
            <a:r>
              <a:rPr lang="en-US" dirty="0">
                <a:solidFill>
                  <a:prstClr val="black"/>
                </a:solidFill>
              </a:rPr>
              <a:t>Automatic</a:t>
            </a:r>
          </a:p>
          <a:p>
            <a:pPr fontAlgn="base">
              <a:spcBef>
                <a:spcPct val="0"/>
              </a:spcBef>
              <a:spcAft>
                <a:spcPct val="0"/>
              </a:spcAft>
              <a:buFont typeface="Wingdings" pitchFamily="2" charset="2"/>
              <a:buChar char="§"/>
              <a:defRPr/>
            </a:pPr>
            <a:r>
              <a:rPr lang="en-US" dirty="0">
                <a:solidFill>
                  <a:prstClr val="black"/>
                </a:solidFill>
              </a:rPr>
              <a:t>Cultural Diversity Awareness</a:t>
            </a:r>
          </a:p>
          <a:p>
            <a:pPr fontAlgn="base">
              <a:spcBef>
                <a:spcPct val="0"/>
              </a:spcBef>
              <a:spcAft>
                <a:spcPct val="0"/>
              </a:spcAft>
              <a:buFont typeface="Wingdings" pitchFamily="2" charset="2"/>
              <a:buChar char="§"/>
              <a:defRPr/>
            </a:pPr>
            <a:r>
              <a:rPr lang="en-US" dirty="0">
                <a:solidFill>
                  <a:prstClr val="black"/>
                </a:solidFill>
              </a:rPr>
              <a:t>Culturally Competent Behaviors</a:t>
            </a:r>
          </a:p>
          <a:p>
            <a:pPr fontAlgn="base">
              <a:spcBef>
                <a:spcPct val="0"/>
              </a:spcBef>
              <a:spcAft>
                <a:spcPct val="0"/>
              </a:spcAft>
              <a:buFont typeface="Wingdings" pitchFamily="2" charset="2"/>
              <a:buChar char="§"/>
              <a:defRPr/>
            </a:pPr>
            <a:r>
              <a:rPr lang="en-US" dirty="0">
                <a:solidFill>
                  <a:prstClr val="black"/>
                </a:solidFill>
              </a:rPr>
              <a:t>Cultural Sensitivity</a:t>
            </a:r>
          </a:p>
          <a:p>
            <a:pPr fontAlgn="base">
              <a:spcBef>
                <a:spcPct val="0"/>
              </a:spcBef>
              <a:spcAft>
                <a:spcPct val="0"/>
              </a:spcAft>
              <a:buFont typeface="Wingdings" pitchFamily="2" charset="2"/>
              <a:buChar char="§"/>
              <a:defRPr/>
            </a:pPr>
            <a:r>
              <a:rPr lang="en-US" dirty="0">
                <a:solidFill>
                  <a:prstClr val="black"/>
                </a:solidFill>
              </a:rPr>
              <a:t>Cultural Assessment</a:t>
            </a:r>
          </a:p>
        </p:txBody>
      </p:sp>
    </p:spTree>
    <p:extLst>
      <p:ext uri="{BB962C8B-B14F-4D97-AF65-F5344CB8AC3E}">
        <p14:creationId xmlns:p14="http://schemas.microsoft.com/office/powerpoint/2010/main" val="362746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Effect transition="in" filter="fade">
                                      <p:cBhvr>
                                        <p:cTn id="7" dur="1000"/>
                                        <p:tgtEl>
                                          <p:spTgt spid="453635">
                                            <p:txEl>
                                              <p:pRg st="0" end="0"/>
                                            </p:txEl>
                                          </p:spTgt>
                                        </p:tgtEl>
                                      </p:cBhvr>
                                    </p:animEffect>
                                    <p:anim calcmode="lin" valueType="num">
                                      <p:cBhvr>
                                        <p:cTn id="8" dur="1000" fill="hold"/>
                                        <p:tgtEl>
                                          <p:spTgt spid="453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3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53635">
                                            <p:txEl>
                                              <p:pRg st="2" end="2"/>
                                            </p:txEl>
                                          </p:spTgt>
                                        </p:tgtEl>
                                        <p:attrNameLst>
                                          <p:attrName>style.visibility</p:attrName>
                                        </p:attrNameLst>
                                      </p:cBhvr>
                                      <p:to>
                                        <p:strVal val="visible"/>
                                      </p:to>
                                    </p:set>
                                    <p:animEffect transition="in" filter="fade">
                                      <p:cBhvr>
                                        <p:cTn id="14" dur="1000"/>
                                        <p:tgtEl>
                                          <p:spTgt spid="453635">
                                            <p:txEl>
                                              <p:pRg st="2" end="2"/>
                                            </p:txEl>
                                          </p:spTgt>
                                        </p:tgtEl>
                                      </p:cBhvr>
                                    </p:animEffect>
                                    <p:anim calcmode="lin" valueType="num">
                                      <p:cBhvr>
                                        <p:cTn id="15" dur="1000" fill="hold"/>
                                        <p:tgtEl>
                                          <p:spTgt spid="45363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536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1E083BD-2372-4987-8BDE-C8BC9E907CD8}" type="slidenum">
              <a:rPr lang="en-US">
                <a:solidFill>
                  <a:prstClr val="black">
                    <a:tint val="75000"/>
                  </a:prstClr>
                </a:solidFill>
              </a:rPr>
              <a:pPr>
                <a:defRPr/>
              </a:pPr>
              <a:t>27</a:t>
            </a:fld>
            <a:endParaRPr lang="en-US" dirty="0">
              <a:solidFill>
                <a:prstClr val="black">
                  <a:tint val="75000"/>
                </a:prstClr>
              </a:solidFill>
            </a:endParaRPr>
          </a:p>
        </p:txBody>
      </p:sp>
      <p:sp>
        <p:nvSpPr>
          <p:cNvPr id="177154" name="Rectangle 2"/>
          <p:cNvSpPr>
            <a:spLocks noGrp="1" noChangeArrowheads="1"/>
          </p:cNvSpPr>
          <p:nvPr>
            <p:ph type="title"/>
          </p:nvPr>
        </p:nvSpPr>
        <p:spPr>
          <a:xfrm>
            <a:off x="533400" y="609600"/>
            <a:ext cx="6934200" cy="685800"/>
          </a:xfrm>
        </p:spPr>
        <p:txBody>
          <a:bodyPr anchor="t"/>
          <a:lstStyle/>
          <a:p>
            <a:pPr algn="ctr" eaLnBrk="1" hangingPunct="1"/>
            <a:r>
              <a:rPr lang="en-US" b="1" dirty="0" smtClean="0">
                <a:latin typeface="Tw Cen MT" pitchFamily="34" charset="0"/>
              </a:rPr>
              <a:t>Research in Support</a:t>
            </a:r>
          </a:p>
        </p:txBody>
      </p:sp>
      <p:sp>
        <p:nvSpPr>
          <p:cNvPr id="274436" name="Rectangle 4"/>
          <p:cNvSpPr>
            <a:spLocks noChangeArrowheads="1"/>
          </p:cNvSpPr>
          <p:nvPr/>
        </p:nvSpPr>
        <p:spPr bwMode="auto">
          <a:xfrm>
            <a:off x="304800" y="1600200"/>
            <a:ext cx="7315200" cy="3668697"/>
          </a:xfrm>
          <a:prstGeom prst="rect">
            <a:avLst/>
          </a:prstGeom>
          <a:noFill/>
          <a:ln w="9525">
            <a:noFill/>
            <a:miter lim="800000"/>
            <a:headEnd/>
            <a:tailEnd/>
          </a:ln>
          <a:effectLst/>
        </p:spPr>
        <p:txBody>
          <a:bodyPr>
            <a:spAutoFit/>
          </a:bodyPr>
          <a:lstStyle/>
          <a:p>
            <a:pPr>
              <a:lnSpc>
                <a:spcPct val="90000"/>
              </a:lnSpc>
              <a:spcBef>
                <a:spcPct val="20000"/>
              </a:spcBef>
              <a:buClr>
                <a:srgbClr val="0000FF"/>
              </a:buClr>
              <a:buSzPct val="70000"/>
              <a:defRPr/>
            </a:pPr>
            <a:r>
              <a:rPr lang="en-US" sz="2800" dirty="0">
                <a:solidFill>
                  <a:srgbClr val="000000"/>
                </a:solidFill>
              </a:rPr>
              <a:t>Thus, Ruby Payne, Irvine (1990), Erickson (1987), Au and Kawakami (1991), </a:t>
            </a:r>
            <a:r>
              <a:rPr lang="en-US" sz="2800" dirty="0" smtClean="0">
                <a:solidFill>
                  <a:srgbClr val="000000"/>
                </a:solidFill>
              </a:rPr>
              <a:t> </a:t>
            </a:r>
            <a:r>
              <a:rPr lang="en-US" sz="2800" dirty="0">
                <a:solidFill>
                  <a:srgbClr val="000000"/>
                </a:solidFill>
              </a:rPr>
              <a:t>Asante (1998) </a:t>
            </a:r>
            <a:r>
              <a:rPr lang="en-US" sz="2800" dirty="0" smtClean="0">
                <a:solidFill>
                  <a:srgbClr val="000000"/>
                </a:solidFill>
              </a:rPr>
              <a:t>and Banks,2007,2010 all </a:t>
            </a:r>
            <a:r>
              <a:rPr lang="en-US" sz="2800" dirty="0">
                <a:solidFill>
                  <a:srgbClr val="000000"/>
                </a:solidFill>
              </a:rPr>
              <a:t>argued that their research and experiences conclude that </a:t>
            </a:r>
            <a:endParaRPr lang="en-US" sz="2800" dirty="0" smtClean="0">
              <a:solidFill>
                <a:srgbClr val="000000"/>
              </a:solidFill>
            </a:endParaRPr>
          </a:p>
          <a:p>
            <a:pPr>
              <a:lnSpc>
                <a:spcPct val="90000"/>
              </a:lnSpc>
              <a:spcBef>
                <a:spcPct val="20000"/>
              </a:spcBef>
              <a:buClr>
                <a:srgbClr val="0000FF"/>
              </a:buClr>
              <a:buSzPct val="70000"/>
              <a:defRPr/>
            </a:pPr>
            <a:r>
              <a:rPr lang="en-US" sz="2800" dirty="0" smtClean="0">
                <a:solidFill>
                  <a:srgbClr val="000000"/>
                </a:solidFill>
              </a:rPr>
              <a:t>“only </a:t>
            </a:r>
            <a:r>
              <a:rPr lang="en-US" sz="2800" dirty="0">
                <a:solidFill>
                  <a:srgbClr val="000000"/>
                </a:solidFill>
              </a:rPr>
              <a:t>when teachers understand the cultural and historical background of students can they comprehend and react positively to minority students while enhancing their academic achievement</a:t>
            </a:r>
            <a:r>
              <a:rPr lang="en-US" sz="2800" dirty="0" smtClean="0">
                <a:solidFill>
                  <a:srgbClr val="000000"/>
                </a:solidFill>
              </a:rPr>
              <a:t>.”</a:t>
            </a:r>
            <a:endParaRPr lang="en-US" sz="2800" dirty="0">
              <a:solidFill>
                <a:srgbClr val="000000"/>
              </a:solidFill>
            </a:endParaRPr>
          </a:p>
        </p:txBody>
      </p:sp>
      <p:pic>
        <p:nvPicPr>
          <p:cNvPr id="162821" name="Picture 4" descr="C:\Documents and Settings\pcoggins\Local Settings\Temporary Internet Files\Content.IE5\Y07SXATQ\MC9003632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181" y="4953000"/>
            <a:ext cx="16764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22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strips(downRight)">
                                      <p:cBhvr>
                                        <p:cTn id="7" dur="5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954EE81-8619-492E-8105-9E66B7847994}" type="slidenum">
              <a:rPr lang="en-US">
                <a:solidFill>
                  <a:prstClr val="black">
                    <a:tint val="75000"/>
                  </a:prstClr>
                </a:solidFill>
              </a:rPr>
              <a:pPr>
                <a:defRPr/>
              </a:pPr>
              <a:t>28</a:t>
            </a:fld>
            <a:endParaRPr lang="en-US" dirty="0">
              <a:solidFill>
                <a:prstClr val="black">
                  <a:tint val="75000"/>
                </a:prstClr>
              </a:solidFill>
            </a:endParaRPr>
          </a:p>
        </p:txBody>
      </p:sp>
      <p:sp>
        <p:nvSpPr>
          <p:cNvPr id="103427" name="Rectangle 6"/>
          <p:cNvSpPr>
            <a:spLocks noGrp="1" noChangeArrowheads="1"/>
          </p:cNvSpPr>
          <p:nvPr>
            <p:ph type="title"/>
          </p:nvPr>
        </p:nvSpPr>
        <p:spPr>
          <a:xfrm>
            <a:off x="1143000" y="304800"/>
            <a:ext cx="6096000" cy="1143000"/>
          </a:xfrm>
        </p:spPr>
        <p:txBody>
          <a:bodyPr/>
          <a:lstStyle/>
          <a:p>
            <a:pPr algn="ctr" eaLnBrk="1" hangingPunct="1"/>
            <a:r>
              <a:rPr lang="en-US" b="1" dirty="0" smtClean="0">
                <a:latin typeface="Tw Cen MT" pitchFamily="34" charset="0"/>
              </a:rPr>
              <a:t>Cultural Competence</a:t>
            </a:r>
          </a:p>
        </p:txBody>
      </p:sp>
      <p:graphicFrame>
        <p:nvGraphicFramePr>
          <p:cNvPr id="9" name="Diagram 8"/>
          <p:cNvGraphicFramePr/>
          <p:nvPr/>
        </p:nvGraphicFramePr>
        <p:xfrm>
          <a:off x="304800" y="1447800"/>
          <a:ext cx="7696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828800" y="1447800"/>
            <a:ext cx="4552950" cy="461963"/>
          </a:xfrm>
          <a:prstGeom prst="rect">
            <a:avLst/>
          </a:prstGeom>
          <a:noFill/>
        </p:spPr>
        <p:txBody>
          <a:bodyPr wrap="none">
            <a:spAutoFit/>
          </a:bodyPr>
          <a:lstStyle/>
          <a:p>
            <a:pPr algn="ctr" fontAlgn="base">
              <a:spcBef>
                <a:spcPct val="0"/>
              </a:spcBef>
              <a:spcAft>
                <a:spcPct val="0"/>
              </a:spcAft>
              <a:defRPr/>
            </a:pPr>
            <a:r>
              <a:rPr lang="en-US" sz="2400" b="1" dirty="0">
                <a:solidFill>
                  <a:prstClr val="black"/>
                </a:solidFill>
              </a:rPr>
              <a:t>Beyond Sensitivity and Awareness</a:t>
            </a:r>
          </a:p>
        </p:txBody>
      </p:sp>
    </p:spTree>
    <p:extLst>
      <p:ext uri="{BB962C8B-B14F-4D97-AF65-F5344CB8AC3E}">
        <p14:creationId xmlns:p14="http://schemas.microsoft.com/office/powerpoint/2010/main" val="4016876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61C448C1-934E-4145-81E1-B348C3AD80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ACC91E3F-AFB2-4C55-931A-2C22AC54790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B3F6D4C5-72CC-442F-A296-A1CC2F36391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D503CC12-6185-4B6B-A730-79FC2C47911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43C75C4D-0438-4DA8-82DD-2730319A1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5" descr="multi-cultural face blog"/>
          <p:cNvPicPr>
            <a:picLocks noChangeAspect="1" noChangeArrowheads="1"/>
          </p:cNvPicPr>
          <p:nvPr/>
        </p:nvPicPr>
        <p:blipFill>
          <a:blip r:embed="rId2" cstate="print">
            <a:extLst>
              <a:ext uri="{28A0092B-C50C-407E-A947-70E740481C1C}">
                <a14:useLocalDpi xmlns:a14="http://schemas.microsoft.com/office/drawing/2010/main" val="0"/>
              </a:ext>
            </a:extLst>
          </a:blip>
          <a:srcRect l="9401" t="10120" r="9399" b="1167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WordArt 4"/>
          <p:cNvSpPr>
            <a:spLocks noChangeArrowheads="1" noChangeShapeType="1" noTextEdit="1"/>
          </p:cNvSpPr>
          <p:nvPr/>
        </p:nvSpPr>
        <p:spPr bwMode="auto">
          <a:xfrm>
            <a:off x="762000" y="1295400"/>
            <a:ext cx="7772400" cy="3886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smtClean="0">
                <a:ln w="38100">
                  <a:solidFill>
                    <a:srgbClr val="000000"/>
                  </a:solidFill>
                  <a:round/>
                  <a:headEnd/>
                  <a:tailEnd/>
                </a:ln>
                <a:solidFill>
                  <a:srgbClr val="E9CB8F"/>
                </a:solidFill>
                <a:latin typeface="Tw Cen MT" pitchFamily="34" charset="0"/>
                <a:ea typeface="+mj-lt"/>
                <a:cs typeface="Calibri"/>
              </a:rPr>
              <a:t>Culturally</a:t>
            </a:r>
            <a:endParaRPr lang="en-US" sz="3600" b="1" kern="10" dirty="0">
              <a:ln w="38100">
                <a:solidFill>
                  <a:srgbClr val="000000"/>
                </a:solidFill>
                <a:round/>
                <a:headEnd/>
                <a:tailEnd/>
              </a:ln>
              <a:solidFill>
                <a:srgbClr val="E9CB8F"/>
              </a:solidFill>
              <a:latin typeface="Tw Cen MT" pitchFamily="34" charset="0"/>
              <a:ea typeface="+mj-lt"/>
              <a:cs typeface="Calibri"/>
            </a:endParaRPr>
          </a:p>
          <a:p>
            <a:pPr algn="ctr" fontAlgn="base">
              <a:spcBef>
                <a:spcPct val="0"/>
              </a:spcBef>
              <a:spcAft>
                <a:spcPct val="0"/>
              </a:spcAft>
            </a:pPr>
            <a:r>
              <a:rPr lang="en-US" sz="3600" b="1" kern="10" dirty="0">
                <a:ln w="38100">
                  <a:solidFill>
                    <a:srgbClr val="000000"/>
                  </a:solidFill>
                  <a:round/>
                  <a:headEnd/>
                  <a:tailEnd/>
                </a:ln>
                <a:solidFill>
                  <a:srgbClr val="E9CB8F"/>
                </a:solidFill>
                <a:latin typeface="Tw Cen MT" pitchFamily="34" charset="0"/>
                <a:ea typeface="+mj-lt"/>
                <a:cs typeface="Calibri"/>
              </a:rPr>
              <a:t>Responsive</a:t>
            </a:r>
          </a:p>
          <a:p>
            <a:pPr algn="ctr" fontAlgn="base">
              <a:spcBef>
                <a:spcPct val="0"/>
              </a:spcBef>
              <a:spcAft>
                <a:spcPct val="0"/>
              </a:spcAft>
            </a:pPr>
            <a:r>
              <a:rPr lang="en-US" sz="3600" b="1" kern="10" dirty="0">
                <a:ln w="38100">
                  <a:solidFill>
                    <a:srgbClr val="000000"/>
                  </a:solidFill>
                  <a:round/>
                  <a:headEnd/>
                  <a:tailEnd/>
                </a:ln>
                <a:solidFill>
                  <a:srgbClr val="E9CB8F"/>
                </a:solidFill>
                <a:latin typeface="Tw Cen MT" pitchFamily="34" charset="0"/>
                <a:ea typeface="+mj-lt"/>
                <a:cs typeface="Calibri"/>
              </a:rPr>
              <a:t>Teaching</a:t>
            </a:r>
          </a:p>
        </p:txBody>
      </p:sp>
    </p:spTree>
    <p:extLst>
      <p:ext uri="{BB962C8B-B14F-4D97-AF65-F5344CB8AC3E}">
        <p14:creationId xmlns:p14="http://schemas.microsoft.com/office/powerpoint/2010/main" val="3908463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153400" cy="1143000"/>
          </a:xfrm>
        </p:spPr>
        <p:txBody>
          <a:bodyPr/>
          <a:lstStyle/>
          <a:p>
            <a:pPr algn="ctr"/>
            <a:r>
              <a:rPr lang="en-US" dirty="0" smtClean="0"/>
              <a:t>Why CRT ?</a:t>
            </a:r>
            <a:endParaRPr lang="en-US" dirty="0"/>
          </a:p>
        </p:txBody>
      </p:sp>
      <p:sp>
        <p:nvSpPr>
          <p:cNvPr id="3" name="Content Placeholder 2"/>
          <p:cNvSpPr>
            <a:spLocks noGrp="1"/>
          </p:cNvSpPr>
          <p:nvPr>
            <p:ph idx="1"/>
          </p:nvPr>
        </p:nvSpPr>
        <p:spPr>
          <a:xfrm>
            <a:off x="228600" y="1676400"/>
            <a:ext cx="7647039" cy="2743200"/>
          </a:xfrm>
        </p:spPr>
        <p:txBody>
          <a:bodyPr/>
          <a:lstStyle/>
          <a:p>
            <a:r>
              <a:rPr lang="en-US" sz="2800" dirty="0" smtClean="0"/>
              <a:t>Two Human Rights issues that Eleanor Roosevelt was involved in?</a:t>
            </a:r>
          </a:p>
          <a:p>
            <a:pPr marL="914400" lvl="1" indent="-514350">
              <a:buFont typeface="+mj-lt"/>
              <a:buAutoNum type="arabicPeriod"/>
            </a:pPr>
            <a:r>
              <a:rPr lang="en-US" sz="2400" dirty="0" smtClean="0"/>
              <a:t>Tuskegee Airmen Experience in 1944</a:t>
            </a:r>
          </a:p>
          <a:p>
            <a:pPr marL="914400" lvl="1" indent="-514350">
              <a:buFont typeface="+mj-lt"/>
              <a:buAutoNum type="arabicPeriod"/>
            </a:pPr>
            <a:r>
              <a:rPr lang="en-US" sz="2400" dirty="0" smtClean="0"/>
              <a:t>The 1948 ,Universal Declaration of Human Rights—(30 Rights)</a:t>
            </a:r>
            <a:endParaRPr lang="en-US" sz="2400" dirty="0"/>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3</a:t>
            </a:fld>
            <a:endParaRPr lang="en-US" dirty="0">
              <a:solidFill>
                <a:prstClr val="black">
                  <a:tint val="75000"/>
                </a:prstClr>
              </a:solidFill>
            </a:endParaRPr>
          </a:p>
        </p:txBody>
      </p:sp>
      <p:pic>
        <p:nvPicPr>
          <p:cNvPr id="2050" name="Picture 2" descr="http://archives.starbulletin.com/2008/02/12/features/art2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3426" y="4073013"/>
            <a:ext cx="3380509"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0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1D7F48-3D6A-459F-BA14-F9C3AD6498BE}" type="slidenum">
              <a:rPr lang="en-US">
                <a:solidFill>
                  <a:prstClr val="black">
                    <a:tint val="75000"/>
                  </a:prstClr>
                </a:solidFill>
              </a:rPr>
              <a:pPr>
                <a:defRPr/>
              </a:pPr>
              <a:t>30</a:t>
            </a:fld>
            <a:endParaRPr lang="en-US" dirty="0">
              <a:solidFill>
                <a:prstClr val="black">
                  <a:tint val="75000"/>
                </a:prstClr>
              </a:solidFill>
            </a:endParaRPr>
          </a:p>
        </p:txBody>
      </p:sp>
      <p:sp>
        <p:nvSpPr>
          <p:cNvPr id="129027" name="Title 1"/>
          <p:cNvSpPr>
            <a:spLocks noGrp="1"/>
          </p:cNvSpPr>
          <p:nvPr>
            <p:ph type="title"/>
          </p:nvPr>
        </p:nvSpPr>
        <p:spPr>
          <a:xfrm>
            <a:off x="0" y="304800"/>
            <a:ext cx="8153400" cy="1143000"/>
          </a:xfrm>
        </p:spPr>
        <p:txBody>
          <a:bodyPr/>
          <a:lstStyle/>
          <a:p>
            <a:pPr algn="ctr" eaLnBrk="1" hangingPunct="1"/>
            <a:r>
              <a:rPr lang="en-US" b="1" dirty="0" smtClean="0">
                <a:latin typeface="Tw Cen MT" pitchFamily="34" charset="0"/>
              </a:rPr>
              <a:t>The Culturally Responsive School</a:t>
            </a:r>
          </a:p>
        </p:txBody>
      </p:sp>
      <p:sp>
        <p:nvSpPr>
          <p:cNvPr id="2" name="TextBox 3"/>
          <p:cNvSpPr txBox="1">
            <a:spLocks noChangeArrowheads="1"/>
          </p:cNvSpPr>
          <p:nvPr/>
        </p:nvSpPr>
        <p:spPr bwMode="auto">
          <a:xfrm>
            <a:off x="76200" y="1524000"/>
            <a:ext cx="8077200" cy="2678113"/>
          </a:xfrm>
          <a:prstGeom prst="rect">
            <a:avLst/>
          </a:prstGeom>
          <a:noFill/>
          <a:ln w="9525">
            <a:noFill/>
            <a:miter lim="800000"/>
            <a:headEnd/>
            <a:tailEnd/>
          </a:ln>
        </p:spPr>
        <p:txBody>
          <a:bodyPr>
            <a:spAutoFit/>
          </a:bodyPr>
          <a:lstStyle/>
          <a:p>
            <a:pPr algn="ctr" fontAlgn="base">
              <a:spcBef>
                <a:spcPct val="0"/>
              </a:spcBef>
              <a:spcAft>
                <a:spcPct val="0"/>
              </a:spcAft>
              <a:defRPr/>
            </a:pPr>
            <a:r>
              <a:rPr lang="en-US" sz="2400" i="1" dirty="0">
                <a:solidFill>
                  <a:prstClr val="black"/>
                </a:solidFill>
                <a:latin typeface="Tw Cen MT" pitchFamily="34" charset="0"/>
              </a:rPr>
              <a:t>“Teachers and school leaders must develop a shared vision of the culturally and linguistically responsive </a:t>
            </a:r>
            <a:r>
              <a:rPr lang="en-US" sz="2400" i="1" dirty="0" smtClean="0">
                <a:solidFill>
                  <a:prstClr val="black"/>
                </a:solidFill>
                <a:latin typeface="Tw Cen MT" pitchFamily="34" charset="0"/>
              </a:rPr>
              <a:t>school and teacher</a:t>
            </a:r>
            <a:r>
              <a:rPr lang="en-US" sz="2400" i="1" dirty="0">
                <a:solidFill>
                  <a:prstClr val="black"/>
                </a:solidFill>
                <a:latin typeface="Tw Cen MT" pitchFamily="34" charset="0"/>
              </a:rPr>
              <a:t>.”</a:t>
            </a:r>
          </a:p>
          <a:p>
            <a:pPr algn="ctr" fontAlgn="base">
              <a:spcBef>
                <a:spcPct val="0"/>
              </a:spcBef>
              <a:spcAft>
                <a:spcPct val="0"/>
              </a:spcAft>
              <a:defRPr/>
            </a:pPr>
            <a:endParaRPr lang="en-US" sz="2400" i="1" dirty="0">
              <a:solidFill>
                <a:prstClr val="black"/>
              </a:solidFill>
              <a:latin typeface="Tw Cen MT" pitchFamily="34" charset="0"/>
            </a:endParaRPr>
          </a:p>
          <a:p>
            <a:pPr algn="ctr" fontAlgn="base">
              <a:spcBef>
                <a:spcPct val="0"/>
              </a:spcBef>
              <a:spcAft>
                <a:spcPct val="0"/>
              </a:spcAft>
              <a:defRPr/>
            </a:pPr>
            <a:r>
              <a:rPr lang="en-US" sz="2400" i="1" dirty="0">
                <a:solidFill>
                  <a:prstClr val="black"/>
                </a:solidFill>
                <a:latin typeface="Tw Cen MT" pitchFamily="34" charset="0"/>
              </a:rPr>
              <a:t>“Approaching a student's education in these culturally and linguistically responsive ways—rather than emphasizing deficits—has the potential to truly engage all students in learning, both in </a:t>
            </a:r>
            <a:r>
              <a:rPr lang="en-US" sz="2400" i="1" dirty="0" smtClean="0">
                <a:solidFill>
                  <a:prstClr val="black"/>
                </a:solidFill>
                <a:latin typeface="Tw Cen MT" pitchFamily="34" charset="0"/>
              </a:rPr>
              <a:t>college </a:t>
            </a:r>
            <a:r>
              <a:rPr lang="en-US" sz="2400" i="1" dirty="0">
                <a:solidFill>
                  <a:prstClr val="black"/>
                </a:solidFill>
                <a:latin typeface="Tw Cen MT" pitchFamily="34" charset="0"/>
              </a:rPr>
              <a:t>and beyond.”</a:t>
            </a:r>
          </a:p>
        </p:txBody>
      </p:sp>
      <p:sp>
        <p:nvSpPr>
          <p:cNvPr id="155652" name="TextBox 4"/>
          <p:cNvSpPr txBox="1">
            <a:spLocks noChangeArrowheads="1"/>
          </p:cNvSpPr>
          <p:nvPr/>
        </p:nvSpPr>
        <p:spPr bwMode="auto">
          <a:xfrm>
            <a:off x="117987" y="6027738"/>
            <a:ext cx="8001000" cy="830262"/>
          </a:xfrm>
          <a:prstGeom prst="rect">
            <a:avLst/>
          </a:prstGeom>
          <a:noFill/>
          <a:ln w="9525">
            <a:noFill/>
            <a:miter lim="800000"/>
            <a:headEnd/>
            <a:tailEnd/>
          </a:ln>
        </p:spPr>
        <p:txBody>
          <a:bodyPr>
            <a:spAutoFit/>
          </a:bodyPr>
          <a:lstStyle/>
          <a:p>
            <a:pPr fontAlgn="base">
              <a:spcBef>
                <a:spcPct val="0"/>
              </a:spcBef>
              <a:spcAft>
                <a:spcPct val="0"/>
              </a:spcAft>
              <a:defRPr/>
            </a:pPr>
            <a:r>
              <a:rPr lang="es-ES" sz="1200" dirty="0">
                <a:solidFill>
                  <a:prstClr val="black"/>
                </a:solidFill>
                <a:cs typeface="Times New Roman" pitchFamily="18" charset="0"/>
              </a:rPr>
              <a:t>Villegas, Ana M. and Lucas, Tamara (Mar. 2007). </a:t>
            </a:r>
            <a:r>
              <a:rPr lang="en-US" sz="1200" i="1" dirty="0">
                <a:solidFill>
                  <a:prstClr val="black"/>
                </a:solidFill>
                <a:cs typeface="Times New Roman" pitchFamily="18" charset="0"/>
              </a:rPr>
              <a:t>Responding to Changing Demographics: The Culturally Responsive Teacher. </a:t>
            </a:r>
            <a:r>
              <a:rPr lang="en-US" sz="1200" dirty="0">
                <a:solidFill>
                  <a:prstClr val="black"/>
                </a:solidFill>
                <a:cs typeface="Times New Roman" pitchFamily="18" charset="0"/>
              </a:rPr>
              <a:t>Educational Leadership, Vol. 64, Number 6. (pgs. 28-33.) </a:t>
            </a:r>
            <a:r>
              <a:rPr lang="es-ES" sz="1200" dirty="0">
                <a:solidFill>
                  <a:prstClr val="black"/>
                </a:solidFill>
                <a:cs typeface="Times New Roman" pitchFamily="18" charset="0"/>
              </a:rPr>
              <a:t> </a:t>
            </a:r>
            <a:r>
              <a:rPr lang="en-US" sz="1200" dirty="0">
                <a:solidFill>
                  <a:srgbClr val="0000FF"/>
                </a:solidFill>
                <a:cs typeface="Times New Roman" pitchFamily="18" charset="0"/>
                <a:hlinkClick r:id="rId2"/>
              </a:rPr>
              <a:t>http://www.ascd.org/publications/educational_leadership/mar07/vol64/num06/The_Culturally_Responsive_Teacher.aspx</a:t>
            </a:r>
            <a:endParaRPr lang="en-US" sz="1200" dirty="0">
              <a:solidFill>
                <a:srgbClr val="0000FF"/>
              </a:solidFill>
              <a:cs typeface="Times New Roman" pitchFamily="18" charset="0"/>
            </a:endParaRPr>
          </a:p>
          <a:p>
            <a:pPr fontAlgn="base">
              <a:spcBef>
                <a:spcPct val="0"/>
              </a:spcBef>
              <a:spcAft>
                <a:spcPct val="0"/>
              </a:spcAft>
              <a:defRPr/>
            </a:pPr>
            <a:endParaRPr lang="en-US" sz="1200" dirty="0">
              <a:solidFill>
                <a:prstClr val="black"/>
              </a:solidFill>
            </a:endParaRPr>
          </a:p>
        </p:txBody>
      </p:sp>
      <p:pic>
        <p:nvPicPr>
          <p:cNvPr id="476161" name="Picture 1" descr="C:\Documents and Settings\pcoggins\Local Settings\Temporary Internet Files\Content.IE5\6AZE9S6A\MP900442372[1].jpg"/>
          <p:cNvPicPr>
            <a:picLocks noChangeAspect="1" noChangeArrowheads="1"/>
          </p:cNvPicPr>
          <p:nvPr/>
        </p:nvPicPr>
        <p:blipFill>
          <a:blip r:embed="rId3" cstate="print"/>
          <a:srcRect l="3333" t="4867" r="4167" b="2360"/>
          <a:stretch>
            <a:fillRect/>
          </a:stretch>
        </p:blipFill>
        <p:spPr bwMode="auto">
          <a:xfrm>
            <a:off x="3124200" y="4318000"/>
            <a:ext cx="2209800" cy="147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440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4F7277DF-F975-4709-91A9-D675F9013027}" type="slidenum">
              <a:rPr lang="en-US" sz="1200">
                <a:solidFill>
                  <a:prstClr val="black">
                    <a:tint val="75000"/>
                  </a:prstClr>
                </a:solidFill>
                <a:latin typeface="Times New Roman" pitchFamily="18" charset="0"/>
              </a:rPr>
              <a:pPr algn="r" fontAlgn="base">
                <a:spcBef>
                  <a:spcPct val="0"/>
                </a:spcBef>
                <a:spcAft>
                  <a:spcPct val="0"/>
                </a:spcAft>
                <a:defRPr/>
              </a:pPr>
              <a:t>31</a:t>
            </a:fld>
            <a:endParaRPr lang="en-US" sz="1200" dirty="0">
              <a:solidFill>
                <a:prstClr val="black">
                  <a:tint val="75000"/>
                </a:prstClr>
              </a:solidFill>
              <a:latin typeface="Times New Roman" pitchFamily="18" charset="0"/>
            </a:endParaRPr>
          </a:p>
        </p:txBody>
      </p:sp>
      <p:sp>
        <p:nvSpPr>
          <p:cNvPr id="171011" name="Rectangle 2"/>
          <p:cNvSpPr>
            <a:spLocks noGrp="1" noChangeArrowheads="1"/>
          </p:cNvSpPr>
          <p:nvPr>
            <p:ph type="title" idx="4294967295"/>
          </p:nvPr>
        </p:nvSpPr>
        <p:spPr>
          <a:xfrm>
            <a:off x="-609600" y="304800"/>
            <a:ext cx="9296400" cy="1143000"/>
          </a:xfrm>
        </p:spPr>
        <p:txBody>
          <a:bodyPr/>
          <a:lstStyle/>
          <a:p>
            <a:pPr algn="ctr" eaLnBrk="1" hangingPunct="1"/>
            <a:r>
              <a:rPr lang="en-US" b="1" dirty="0" smtClean="0">
                <a:latin typeface="Tw Cen MT" pitchFamily="34" charset="0"/>
              </a:rPr>
              <a:t>Culture and Its Impact on Academic Achievement</a:t>
            </a:r>
          </a:p>
        </p:txBody>
      </p:sp>
      <p:sp>
        <p:nvSpPr>
          <p:cNvPr id="258051" name="Slide Number Placeholder 4"/>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2C8AB416-3EF8-4F7E-98FE-940CBA93F336}" type="slidenum">
              <a:rPr lang="en-US" sz="1200">
                <a:solidFill>
                  <a:prstClr val="black">
                    <a:tint val="75000"/>
                  </a:prstClr>
                </a:solidFill>
                <a:latin typeface="Times New Roman" pitchFamily="18" charset="0"/>
              </a:rPr>
              <a:pPr algn="r" fontAlgn="base">
                <a:spcBef>
                  <a:spcPct val="0"/>
                </a:spcBef>
                <a:spcAft>
                  <a:spcPct val="0"/>
                </a:spcAft>
                <a:defRPr/>
              </a:pPr>
              <a:t>31</a:t>
            </a:fld>
            <a:endParaRPr lang="en-US" sz="1200" dirty="0">
              <a:solidFill>
                <a:prstClr val="black">
                  <a:tint val="75000"/>
                </a:prstClr>
              </a:solidFill>
              <a:latin typeface="Times New Roman" pitchFamily="18" charset="0"/>
            </a:endParaRPr>
          </a:p>
        </p:txBody>
      </p:sp>
      <p:sp>
        <p:nvSpPr>
          <p:cNvPr id="482308" name="Rectangle 4"/>
          <p:cNvSpPr>
            <a:spLocks noChangeArrowheads="1"/>
          </p:cNvSpPr>
          <p:nvPr/>
        </p:nvSpPr>
        <p:spPr bwMode="auto">
          <a:xfrm>
            <a:off x="381000" y="1676400"/>
            <a:ext cx="7543800" cy="2062163"/>
          </a:xfrm>
          <a:prstGeom prst="rect">
            <a:avLst/>
          </a:prstGeom>
          <a:noFill/>
          <a:ln w="9525">
            <a:noFill/>
            <a:miter lim="800000"/>
            <a:headEnd/>
            <a:tailEnd/>
          </a:ln>
        </p:spPr>
        <p:txBody>
          <a:bodyPr anchor="ctr">
            <a:spAutoFit/>
          </a:bodyPr>
          <a:lstStyle/>
          <a:p>
            <a:pPr algn="ctr" fontAlgn="base">
              <a:spcBef>
                <a:spcPct val="0"/>
              </a:spcBef>
              <a:spcAft>
                <a:spcPct val="0"/>
              </a:spcAft>
              <a:tabLst>
                <a:tab pos="1371600" algn="l"/>
                <a:tab pos="1771650" algn="l"/>
                <a:tab pos="2578100" algn="l"/>
              </a:tabLst>
              <a:defRPr/>
            </a:pPr>
            <a:r>
              <a:rPr lang="en-US" sz="3200" dirty="0">
                <a:solidFill>
                  <a:prstClr val="black"/>
                </a:solidFill>
                <a:latin typeface="Tw Cen MT" pitchFamily="34" charset="0"/>
              </a:rPr>
              <a:t>Culture is the glue that enables an individual to make sense of the world.  It is the frame of reference for our intentions, behaviors and impact and influence on others.</a:t>
            </a:r>
          </a:p>
        </p:txBody>
      </p:sp>
      <p:pic>
        <p:nvPicPr>
          <p:cNvPr id="238598" name="Picture 5" descr="ist2_1779882_diversity_hands_vector"/>
          <p:cNvPicPr>
            <a:picLocks noChangeAspect="1" noChangeArrowheads="1"/>
          </p:cNvPicPr>
          <p:nvPr/>
        </p:nvPicPr>
        <p:blipFill>
          <a:blip r:embed="rId2" cstate="print"/>
          <a:srcRect/>
          <a:stretch>
            <a:fillRect/>
          </a:stretch>
        </p:blipFill>
        <p:spPr bwMode="auto">
          <a:xfrm>
            <a:off x="1866900" y="4038600"/>
            <a:ext cx="4572000" cy="216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pPr>
              <a:defRPr/>
            </a:pPr>
            <a:fld id="{56BCD089-2CA0-4A47-81D3-15E8AFEAEA6F}"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400440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82308">
                                            <p:txEl>
                                              <p:pRg st="0" end="0"/>
                                            </p:txEl>
                                          </p:spTgt>
                                        </p:tgtEl>
                                        <p:attrNameLst>
                                          <p:attrName>style.visibility</p:attrName>
                                        </p:attrNameLst>
                                      </p:cBhvr>
                                      <p:to>
                                        <p:strVal val="visible"/>
                                      </p:to>
                                    </p:set>
                                    <p:animEffect transition="in" filter="strips(downLeft)">
                                      <p:cBhvr>
                                        <p:cTn id="7" dur="500"/>
                                        <p:tgtEl>
                                          <p:spTgt spid="4823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87910FE-01D5-424C-B18B-AE02DF7038F5}" type="slidenum">
              <a:rPr lang="en-US">
                <a:solidFill>
                  <a:prstClr val="black">
                    <a:tint val="75000"/>
                  </a:prstClr>
                </a:solidFill>
              </a:rPr>
              <a:pPr>
                <a:defRPr/>
              </a:pPr>
              <a:t>32</a:t>
            </a:fld>
            <a:endParaRPr lang="en-US" dirty="0">
              <a:solidFill>
                <a:prstClr val="black">
                  <a:tint val="75000"/>
                </a:prstClr>
              </a:solidFill>
            </a:endParaRPr>
          </a:p>
        </p:txBody>
      </p:sp>
      <p:sp>
        <p:nvSpPr>
          <p:cNvPr id="159746" name="Rectangle 2"/>
          <p:cNvSpPr>
            <a:spLocks noGrp="1" noChangeArrowheads="1"/>
          </p:cNvSpPr>
          <p:nvPr>
            <p:ph type="title"/>
          </p:nvPr>
        </p:nvSpPr>
        <p:spPr>
          <a:xfrm>
            <a:off x="0" y="609600"/>
            <a:ext cx="8153400" cy="1143000"/>
          </a:xfrm>
        </p:spPr>
        <p:txBody>
          <a:bodyPr anchor="t"/>
          <a:lstStyle/>
          <a:p>
            <a:pPr algn="ctr" eaLnBrk="1" hangingPunct="1"/>
            <a:r>
              <a:rPr lang="en-US" b="1" dirty="0" smtClean="0">
                <a:latin typeface="Tw Cen MT" pitchFamily="34" charset="0"/>
              </a:rPr>
              <a:t>Culturally Responsive  Teaching Means</a:t>
            </a:r>
          </a:p>
        </p:txBody>
      </p:sp>
      <p:sp>
        <p:nvSpPr>
          <p:cNvPr id="843779" name="Rectangle 3"/>
          <p:cNvSpPr>
            <a:spLocks noGrp="1" noChangeArrowheads="1"/>
          </p:cNvSpPr>
          <p:nvPr>
            <p:ph idx="1"/>
          </p:nvPr>
        </p:nvSpPr>
        <p:spPr>
          <a:xfrm>
            <a:off x="228600" y="1600200"/>
            <a:ext cx="4876800" cy="4648200"/>
          </a:xfrm>
        </p:spPr>
        <p:txBody>
          <a:bodyPr/>
          <a:lstStyle/>
          <a:p>
            <a:pPr marL="566738" indent="-566738" eaLnBrk="1" hangingPunct="1"/>
            <a:r>
              <a:rPr lang="en-US" sz="2400" dirty="0" smtClean="0">
                <a:latin typeface="Tw Cen MT" pitchFamily="34" charset="0"/>
              </a:rPr>
              <a:t>Integrating cultural content that enhances achievement for all</a:t>
            </a:r>
          </a:p>
          <a:p>
            <a:pPr marL="566738" indent="-566738" eaLnBrk="1" hangingPunct="1"/>
            <a:r>
              <a:rPr lang="en-US" sz="2400" dirty="0" smtClean="0">
                <a:latin typeface="Tw Cen MT" pitchFamily="34" charset="0"/>
              </a:rPr>
              <a:t>“Students are more likely to master essential reading writing and computational skills when the teacher uses content that deals with significant diverse, human history and cultural events, especially the history and contemporary contributions of their ethnic group.” (Banks, 2007,p. 28) (Howard, 2006 p.2)</a:t>
            </a:r>
          </a:p>
        </p:txBody>
      </p:sp>
      <p:pic>
        <p:nvPicPr>
          <p:cNvPr id="192518" name="Picture 6" descr="C:\Documents and Settings\pcoggins\Local Settings\Temporary Internet Files\Content.IE5\DMUMH00U\MPj04395370000[1].jpg"/>
          <p:cNvPicPr>
            <a:picLocks noChangeAspect="1" noChangeArrowheads="1"/>
          </p:cNvPicPr>
          <p:nvPr/>
        </p:nvPicPr>
        <p:blipFill>
          <a:blip r:embed="rId3" cstate="print"/>
          <a:srcRect/>
          <a:stretch>
            <a:fillRect/>
          </a:stretch>
        </p:blipFill>
        <p:spPr bwMode="auto">
          <a:xfrm>
            <a:off x="5515897" y="2209800"/>
            <a:ext cx="2209800" cy="3309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119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59746"/>
                                        </p:tgtEl>
                                        <p:attrNameLst>
                                          <p:attrName>style.visibility</p:attrName>
                                        </p:attrNameLst>
                                      </p:cBhvr>
                                      <p:to>
                                        <p:strVal val="visible"/>
                                      </p:to>
                                    </p:set>
                                    <p:anim calcmode="lin" valueType="num">
                                      <p:cBhvr>
                                        <p:cTn id="7" dur="500" fill="hold"/>
                                        <p:tgtEl>
                                          <p:spTgt spid="159746"/>
                                        </p:tgtEl>
                                        <p:attrNameLst>
                                          <p:attrName>ppt_w</p:attrName>
                                        </p:attrNameLst>
                                      </p:cBhvr>
                                      <p:tavLst>
                                        <p:tav tm="0">
                                          <p:val>
                                            <p:fltVal val="0"/>
                                          </p:val>
                                        </p:tav>
                                        <p:tav tm="100000">
                                          <p:val>
                                            <p:strVal val="#ppt_w"/>
                                          </p:val>
                                        </p:tav>
                                      </p:tavLst>
                                    </p:anim>
                                    <p:anim calcmode="lin" valueType="num">
                                      <p:cBhvr>
                                        <p:cTn id="8" dur="500" fill="hold"/>
                                        <p:tgtEl>
                                          <p:spTgt spid="159746"/>
                                        </p:tgtEl>
                                        <p:attrNameLst>
                                          <p:attrName>ppt_h</p:attrName>
                                        </p:attrNameLst>
                                      </p:cBhvr>
                                      <p:tavLst>
                                        <p:tav tm="0">
                                          <p:val>
                                            <p:fltVal val="0"/>
                                          </p:val>
                                        </p:tav>
                                        <p:tav tm="100000">
                                          <p:val>
                                            <p:strVal val="#ppt_h"/>
                                          </p:val>
                                        </p:tav>
                                      </p:tavLst>
                                    </p:anim>
                                    <p:anim calcmode="lin" valueType="num">
                                      <p:cBhvr>
                                        <p:cTn id="9" dur="500" fill="hold"/>
                                        <p:tgtEl>
                                          <p:spTgt spid="159746"/>
                                        </p:tgtEl>
                                        <p:attrNameLst>
                                          <p:attrName>style.rotation</p:attrName>
                                        </p:attrNameLst>
                                      </p:cBhvr>
                                      <p:tavLst>
                                        <p:tav tm="0">
                                          <p:val>
                                            <p:fltVal val="90"/>
                                          </p:val>
                                        </p:tav>
                                        <p:tav tm="100000">
                                          <p:val>
                                            <p:fltVal val="0"/>
                                          </p:val>
                                        </p:tav>
                                      </p:tavLst>
                                    </p:anim>
                                    <p:animEffect transition="in" filter="fade">
                                      <p:cBhvr>
                                        <p:cTn id="10" dur="500"/>
                                        <p:tgtEl>
                                          <p:spTgt spid="1597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43779">
                                            <p:txEl>
                                              <p:pRg st="0" end="0"/>
                                            </p:txEl>
                                          </p:spTgt>
                                        </p:tgtEl>
                                        <p:attrNameLst>
                                          <p:attrName>style.visibility</p:attrName>
                                        </p:attrNameLst>
                                      </p:cBhvr>
                                      <p:to>
                                        <p:strVal val="visible"/>
                                      </p:to>
                                    </p:set>
                                    <p:animEffect transition="in" filter="strips(downRight)">
                                      <p:cBhvr>
                                        <p:cTn id="15" dur="500"/>
                                        <p:tgtEl>
                                          <p:spTgt spid="84377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843779">
                                            <p:txEl>
                                              <p:pRg st="1" end="1"/>
                                            </p:txEl>
                                          </p:spTgt>
                                        </p:tgtEl>
                                        <p:attrNameLst>
                                          <p:attrName>style.visibility</p:attrName>
                                        </p:attrNameLst>
                                      </p:cBhvr>
                                      <p:to>
                                        <p:strVal val="visible"/>
                                      </p:to>
                                    </p:set>
                                    <p:animEffect transition="in" filter="strips(downRight)">
                                      <p:cBhvr>
                                        <p:cTn id="20" dur="500"/>
                                        <p:tgtEl>
                                          <p:spTgt spid="843779">
                                            <p:txEl>
                                              <p:pRg st="1" end="1"/>
                                            </p:txEl>
                                          </p:spTgt>
                                        </p:tgtEl>
                                      </p:cBhvr>
                                    </p:animEffect>
                                  </p:childTnLst>
                                </p:cTn>
                              </p:par>
                            </p:childTnLst>
                          </p:cTn>
                        </p:par>
                        <p:par>
                          <p:cTn id="21" fill="hold" nodeType="afterGroup">
                            <p:stCondLst>
                              <p:cond delay="500"/>
                            </p:stCondLst>
                            <p:childTnLst>
                              <p:par>
                                <p:cTn id="22" presetID="42" presetClass="entr" presetSubtype="0" fill="hold" nodeType="afterEffect">
                                  <p:stCondLst>
                                    <p:cond delay="0"/>
                                  </p:stCondLst>
                                  <p:childTnLst>
                                    <p:set>
                                      <p:cBhvr>
                                        <p:cTn id="23" dur="1" fill="hold">
                                          <p:stCondLst>
                                            <p:cond delay="0"/>
                                          </p:stCondLst>
                                        </p:cTn>
                                        <p:tgtEl>
                                          <p:spTgt spid="192518"/>
                                        </p:tgtEl>
                                        <p:attrNameLst>
                                          <p:attrName>style.visibility</p:attrName>
                                        </p:attrNameLst>
                                      </p:cBhvr>
                                      <p:to>
                                        <p:strVal val="visible"/>
                                      </p:to>
                                    </p:set>
                                    <p:animEffect transition="in" filter="fade">
                                      <p:cBhvr>
                                        <p:cTn id="24" dur="1000"/>
                                        <p:tgtEl>
                                          <p:spTgt spid="192518"/>
                                        </p:tgtEl>
                                      </p:cBhvr>
                                    </p:animEffect>
                                    <p:anim calcmode="lin" valueType="num">
                                      <p:cBhvr>
                                        <p:cTn id="25" dur="1000" fill="hold"/>
                                        <p:tgtEl>
                                          <p:spTgt spid="192518"/>
                                        </p:tgtEl>
                                        <p:attrNameLst>
                                          <p:attrName>ppt_x</p:attrName>
                                        </p:attrNameLst>
                                      </p:cBhvr>
                                      <p:tavLst>
                                        <p:tav tm="0">
                                          <p:val>
                                            <p:strVal val="#ppt_x"/>
                                          </p:val>
                                        </p:tav>
                                        <p:tav tm="100000">
                                          <p:val>
                                            <p:strVal val="#ppt_x"/>
                                          </p:val>
                                        </p:tav>
                                      </p:tavLst>
                                    </p:anim>
                                    <p:anim calcmode="lin" valueType="num">
                                      <p:cBhvr>
                                        <p:cTn id="26" dur="1000" fill="hold"/>
                                        <p:tgtEl>
                                          <p:spTgt spid="1925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8437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04700D9B-878C-43E1-A1A3-098CA13CF74F}" type="slidenum">
              <a:rPr lang="en-US" sz="1200">
                <a:solidFill>
                  <a:prstClr val="black">
                    <a:tint val="75000"/>
                  </a:prstClr>
                </a:solidFill>
                <a:latin typeface="Times New Roman" pitchFamily="18" charset="0"/>
              </a:rPr>
              <a:pPr algn="r" fontAlgn="base">
                <a:spcBef>
                  <a:spcPct val="0"/>
                </a:spcBef>
                <a:spcAft>
                  <a:spcPct val="0"/>
                </a:spcAft>
                <a:defRPr/>
              </a:pPr>
              <a:t>33</a:t>
            </a:fld>
            <a:endParaRPr lang="en-US" sz="1200" dirty="0">
              <a:solidFill>
                <a:prstClr val="black">
                  <a:tint val="75000"/>
                </a:prstClr>
              </a:solidFill>
              <a:latin typeface="Times New Roman" pitchFamily="18" charset="0"/>
            </a:endParaRPr>
          </a:p>
        </p:txBody>
      </p:sp>
      <p:sp>
        <p:nvSpPr>
          <p:cNvPr id="150530" name="Rectangle 2"/>
          <p:cNvSpPr>
            <a:spLocks noGrp="1" noChangeArrowheads="1"/>
          </p:cNvSpPr>
          <p:nvPr>
            <p:ph type="title" idx="4294967295"/>
          </p:nvPr>
        </p:nvSpPr>
        <p:spPr>
          <a:xfrm>
            <a:off x="609600" y="609600"/>
            <a:ext cx="6934200" cy="762000"/>
          </a:xfrm>
        </p:spPr>
        <p:txBody>
          <a:bodyPr anchor="t"/>
          <a:lstStyle/>
          <a:p>
            <a:pPr algn="ctr" eaLnBrk="1" hangingPunct="1"/>
            <a:r>
              <a:rPr lang="en-US" b="1" dirty="0" smtClean="0">
                <a:latin typeface="Tw Cen MT" pitchFamily="34" charset="0"/>
              </a:rPr>
              <a:t>Exercise </a:t>
            </a:r>
            <a:r>
              <a:rPr lang="en-US" b="1" dirty="0">
                <a:latin typeface="Tw Cen MT" pitchFamily="34" charset="0"/>
              </a:rPr>
              <a:t>5</a:t>
            </a:r>
            <a:r>
              <a:rPr lang="en-US" b="1" dirty="0" smtClean="0">
                <a:latin typeface="Tw Cen MT" pitchFamily="34" charset="0"/>
              </a:rPr>
              <a:t>: Five Foundations to CRT</a:t>
            </a:r>
          </a:p>
        </p:txBody>
      </p:sp>
      <p:sp>
        <p:nvSpPr>
          <p:cNvPr id="868355" name="Rectangle 3"/>
          <p:cNvSpPr>
            <a:spLocks noGrp="1" noChangeArrowheads="1"/>
          </p:cNvSpPr>
          <p:nvPr>
            <p:ph idx="4294967295"/>
          </p:nvPr>
        </p:nvSpPr>
        <p:spPr>
          <a:xfrm>
            <a:off x="304800" y="1524000"/>
            <a:ext cx="7467600" cy="4090987"/>
          </a:xfrm>
        </p:spPr>
        <p:txBody>
          <a:bodyPr rtlCol="0">
            <a:normAutofit/>
          </a:bodyPr>
          <a:lstStyle/>
          <a:p>
            <a:pPr marL="0" indent="0" eaLnBrk="1" fontAlgn="auto" hangingPunct="1">
              <a:lnSpc>
                <a:spcPct val="80000"/>
              </a:lnSpc>
              <a:spcAft>
                <a:spcPts val="0"/>
              </a:spcAft>
              <a:buFont typeface="Wingdings" pitchFamily="2" charset="2"/>
              <a:buNone/>
              <a:defRPr/>
            </a:pPr>
            <a:r>
              <a:rPr lang="en-US" sz="2400" dirty="0" smtClean="0">
                <a:latin typeface="Tw Cen MT" pitchFamily="34" charset="0"/>
              </a:rPr>
              <a:t>Five strategies for sustaining a culturally competent school</a:t>
            </a:r>
          </a:p>
          <a:p>
            <a:pPr marL="0" indent="0" eaLnBrk="1" fontAlgn="auto" hangingPunct="1">
              <a:lnSpc>
                <a:spcPct val="80000"/>
              </a:lnSpc>
              <a:spcAft>
                <a:spcPts val="0"/>
              </a:spcAft>
              <a:buFont typeface="Wingdings" pitchFamily="2" charset="2"/>
              <a:buNone/>
              <a:defRPr/>
            </a:pPr>
            <a:endParaRPr lang="en-US" sz="2400" dirty="0" smtClean="0">
              <a:latin typeface="Tw Cen MT" pitchFamily="34" charset="0"/>
            </a:endParaRPr>
          </a:p>
          <a:p>
            <a:pPr eaLnBrk="1" fontAlgn="auto" hangingPunct="1">
              <a:lnSpc>
                <a:spcPct val="80000"/>
              </a:lnSpc>
              <a:spcAft>
                <a:spcPts val="0"/>
              </a:spcAft>
              <a:buFontTx/>
              <a:buNone/>
              <a:defRPr/>
            </a:pPr>
            <a:r>
              <a:rPr lang="en-US" sz="2400" u="sng" dirty="0" smtClean="0">
                <a:latin typeface="Tw Cen MT" pitchFamily="34" charset="0"/>
              </a:rPr>
              <a:t>Phase 1: Building Trust </a:t>
            </a:r>
          </a:p>
          <a:p>
            <a:pPr eaLnBrk="1" fontAlgn="auto" hangingPunct="1">
              <a:lnSpc>
                <a:spcPct val="80000"/>
              </a:lnSpc>
              <a:spcAft>
                <a:spcPts val="0"/>
              </a:spcAft>
              <a:buFontTx/>
              <a:buNone/>
              <a:defRPr/>
            </a:pPr>
            <a:r>
              <a:rPr lang="en-US" sz="2400" u="sng" dirty="0" smtClean="0">
                <a:latin typeface="Tw Cen MT" pitchFamily="34" charset="0"/>
              </a:rPr>
              <a:t>Proposition:</a:t>
            </a:r>
          </a:p>
          <a:p>
            <a:pPr marL="349250" indent="-349250" eaLnBrk="1" fontAlgn="auto" hangingPunct="1">
              <a:lnSpc>
                <a:spcPct val="80000"/>
              </a:lnSpc>
              <a:spcAft>
                <a:spcPts val="0"/>
              </a:spcAft>
              <a:defRPr/>
            </a:pPr>
            <a:r>
              <a:rPr lang="en-US" sz="2400" dirty="0" smtClean="0">
                <a:latin typeface="Tw Cen MT" pitchFamily="34" charset="0"/>
              </a:rPr>
              <a:t>90% of US College and Public School teachers are white, middle class, English speaking, Received degree in predominantly white college (Gay, Dingus and Jackson, 2003) </a:t>
            </a:r>
          </a:p>
          <a:p>
            <a:pPr marL="349250" indent="-349250" eaLnBrk="1" fontAlgn="auto" hangingPunct="1">
              <a:lnSpc>
                <a:spcPct val="80000"/>
              </a:lnSpc>
              <a:spcAft>
                <a:spcPts val="0"/>
              </a:spcAft>
              <a:defRPr/>
            </a:pPr>
            <a:r>
              <a:rPr lang="en-US" sz="2400" dirty="0" smtClean="0">
                <a:latin typeface="Tw Cen MT" pitchFamily="34" charset="0"/>
              </a:rPr>
              <a:t>No experiential and educational background prepare teacher for their student’s diversity (Ladson-Billings, 2002; Vaurus, 2002) </a:t>
            </a:r>
          </a:p>
        </p:txBody>
      </p:sp>
      <p:sp>
        <p:nvSpPr>
          <p:cNvPr id="6" name="Rectangle 5"/>
          <p:cNvSpPr/>
          <p:nvPr/>
        </p:nvSpPr>
        <p:spPr>
          <a:xfrm>
            <a:off x="381000" y="4953000"/>
            <a:ext cx="7315200" cy="1323975"/>
          </a:xfrm>
          <a:prstGeom prst="rect">
            <a:avLst/>
          </a:prstGeom>
        </p:spPr>
        <p:txBody>
          <a:bodyPr>
            <a:spAutoFit/>
          </a:bodyPr>
          <a:lstStyle/>
          <a:p>
            <a:pPr fontAlgn="base">
              <a:spcBef>
                <a:spcPct val="0"/>
              </a:spcBef>
              <a:spcAft>
                <a:spcPct val="0"/>
              </a:spcAft>
              <a:defRPr/>
            </a:pPr>
            <a:r>
              <a:rPr lang="en-US" sz="2000" b="1" dirty="0">
                <a:solidFill>
                  <a:prstClr val="black"/>
                </a:solidFill>
                <a:latin typeface="Tw Cen MT" pitchFamily="34" charset="0"/>
              </a:rPr>
              <a:t>Your strategy</a:t>
            </a:r>
            <a:r>
              <a:rPr lang="en-US" sz="2000" dirty="0">
                <a:solidFill>
                  <a:prstClr val="black"/>
                </a:solidFill>
                <a:latin typeface="Tw Cen MT" pitchFamily="34" charset="0"/>
              </a:rPr>
              <a:t>: </a:t>
            </a:r>
          </a:p>
          <a:p>
            <a:pPr fontAlgn="base">
              <a:spcBef>
                <a:spcPct val="0"/>
              </a:spcBef>
              <a:spcAft>
                <a:spcPct val="0"/>
              </a:spcAft>
              <a:defRPr/>
            </a:pPr>
            <a:r>
              <a:rPr lang="en-US" sz="2000" dirty="0">
                <a:solidFill>
                  <a:prstClr val="black"/>
                </a:solidFill>
                <a:latin typeface="Tw Cen MT" pitchFamily="34" charset="0"/>
              </a:rPr>
              <a:t>As an educator to build trust is:</a:t>
            </a:r>
          </a:p>
          <a:p>
            <a:pPr fontAlgn="base">
              <a:spcBef>
                <a:spcPct val="0"/>
              </a:spcBef>
              <a:spcAft>
                <a:spcPct val="0"/>
              </a:spcAft>
              <a:defRPr/>
            </a:pPr>
            <a:r>
              <a:rPr lang="en-US" sz="2000" dirty="0">
                <a:solidFill>
                  <a:prstClr val="black"/>
                </a:solidFill>
                <a:latin typeface="Tw Cen MT" pitchFamily="34" charset="0"/>
              </a:rPr>
              <a:t>________________________________________________________________________________________________________________</a:t>
            </a:r>
          </a:p>
        </p:txBody>
      </p:sp>
      <p:sp>
        <p:nvSpPr>
          <p:cNvPr id="3" name="Slide Number Placeholder 2"/>
          <p:cNvSpPr>
            <a:spLocks noGrp="1"/>
          </p:cNvSpPr>
          <p:nvPr>
            <p:ph type="sldNum" sz="quarter" idx="12"/>
          </p:nvPr>
        </p:nvSpPr>
        <p:spPr/>
        <p:txBody>
          <a:bodyPr/>
          <a:lstStyle/>
          <a:p>
            <a:pPr>
              <a:defRPr/>
            </a:pPr>
            <a:fld id="{56BCD089-2CA0-4A47-81D3-15E8AFEAEA6F}"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1260379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68355">
                                            <p:txEl>
                                              <p:pRg st="0" end="0"/>
                                            </p:txEl>
                                          </p:spTgt>
                                        </p:tgtEl>
                                        <p:attrNameLst>
                                          <p:attrName>style.visibility</p:attrName>
                                        </p:attrNameLst>
                                      </p:cBhvr>
                                      <p:to>
                                        <p:strVal val="visible"/>
                                      </p:to>
                                    </p:set>
                                    <p:animEffect transition="in" filter="strips(downRight)">
                                      <p:cBhvr>
                                        <p:cTn id="7" dur="500"/>
                                        <p:tgtEl>
                                          <p:spTgt spid="868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68355">
                                            <p:txEl>
                                              <p:pRg st="2" end="2"/>
                                            </p:txEl>
                                          </p:spTgt>
                                        </p:tgtEl>
                                        <p:attrNameLst>
                                          <p:attrName>style.visibility</p:attrName>
                                        </p:attrNameLst>
                                      </p:cBhvr>
                                      <p:to>
                                        <p:strVal val="visible"/>
                                      </p:to>
                                    </p:set>
                                    <p:animEffect transition="in" filter="strips(downRight)">
                                      <p:cBhvr>
                                        <p:cTn id="12" dur="500"/>
                                        <p:tgtEl>
                                          <p:spTgt spid="8683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68355">
                                            <p:txEl>
                                              <p:pRg st="3" end="3"/>
                                            </p:txEl>
                                          </p:spTgt>
                                        </p:tgtEl>
                                        <p:attrNameLst>
                                          <p:attrName>style.visibility</p:attrName>
                                        </p:attrNameLst>
                                      </p:cBhvr>
                                      <p:to>
                                        <p:strVal val="visible"/>
                                      </p:to>
                                    </p:set>
                                    <p:animEffect transition="in" filter="strips(downRight)">
                                      <p:cBhvr>
                                        <p:cTn id="17" dur="500"/>
                                        <p:tgtEl>
                                          <p:spTgt spid="8683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68355">
                                            <p:txEl>
                                              <p:pRg st="4" end="4"/>
                                            </p:txEl>
                                          </p:spTgt>
                                        </p:tgtEl>
                                        <p:attrNameLst>
                                          <p:attrName>style.visibility</p:attrName>
                                        </p:attrNameLst>
                                      </p:cBhvr>
                                      <p:to>
                                        <p:strVal val="visible"/>
                                      </p:to>
                                    </p:set>
                                    <p:animEffect transition="in" filter="strips(downRight)">
                                      <p:cBhvr>
                                        <p:cTn id="22" dur="500"/>
                                        <p:tgtEl>
                                          <p:spTgt spid="8683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68355">
                                            <p:txEl>
                                              <p:pRg st="5" end="5"/>
                                            </p:txEl>
                                          </p:spTgt>
                                        </p:tgtEl>
                                        <p:attrNameLst>
                                          <p:attrName>style.visibility</p:attrName>
                                        </p:attrNameLst>
                                      </p:cBhvr>
                                      <p:to>
                                        <p:strVal val="visible"/>
                                      </p:to>
                                    </p:set>
                                    <p:animEffect transition="in" filter="strips(downRight)">
                                      <p:cBhvr>
                                        <p:cTn id="27" dur="500"/>
                                        <p:tgtEl>
                                          <p:spTgt spid="868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DBB93271-E9E0-4040-A235-409B68790FFA}" type="slidenum">
              <a:rPr lang="en-US" sz="1200">
                <a:solidFill>
                  <a:prstClr val="black">
                    <a:tint val="75000"/>
                  </a:prstClr>
                </a:solidFill>
                <a:latin typeface="Times New Roman" pitchFamily="18" charset="0"/>
              </a:rPr>
              <a:pPr algn="r" fontAlgn="base">
                <a:spcBef>
                  <a:spcPct val="0"/>
                </a:spcBef>
                <a:spcAft>
                  <a:spcPct val="0"/>
                </a:spcAft>
                <a:defRPr/>
              </a:pPr>
              <a:t>34</a:t>
            </a:fld>
            <a:endParaRPr lang="en-US" sz="1200" dirty="0">
              <a:solidFill>
                <a:prstClr val="black">
                  <a:tint val="75000"/>
                </a:prstClr>
              </a:solidFill>
              <a:latin typeface="Times New Roman" pitchFamily="18" charset="0"/>
            </a:endParaRPr>
          </a:p>
        </p:txBody>
      </p:sp>
      <p:sp>
        <p:nvSpPr>
          <p:cNvPr id="872451" name="Rectangle 3"/>
          <p:cNvSpPr>
            <a:spLocks noGrp="1" noChangeArrowheads="1"/>
          </p:cNvSpPr>
          <p:nvPr>
            <p:ph idx="4294967295"/>
          </p:nvPr>
        </p:nvSpPr>
        <p:spPr>
          <a:xfrm>
            <a:off x="381000" y="1524000"/>
            <a:ext cx="7010400" cy="4191000"/>
          </a:xfrm>
        </p:spPr>
        <p:txBody>
          <a:bodyPr rtlCol="0">
            <a:noAutofit/>
          </a:bodyPr>
          <a:lstStyle/>
          <a:p>
            <a:pPr marL="576263" indent="-576263" eaLnBrk="1" fontAlgn="auto" hangingPunct="1">
              <a:lnSpc>
                <a:spcPct val="90000"/>
              </a:lnSpc>
              <a:spcAft>
                <a:spcPts val="0"/>
              </a:spcAft>
              <a:buFont typeface="Wingdings" pitchFamily="2" charset="2"/>
              <a:buNone/>
              <a:defRPr/>
            </a:pPr>
            <a:r>
              <a:rPr lang="en-US" sz="2000" b="1" u="sng" dirty="0" smtClean="0">
                <a:latin typeface="Tw Cen MT" pitchFamily="34" charset="0"/>
              </a:rPr>
              <a:t>Phase II: Engaging Personal Culture</a:t>
            </a:r>
          </a:p>
          <a:p>
            <a:pPr marL="0" indent="0" eaLnBrk="1" fontAlgn="auto" hangingPunct="1">
              <a:lnSpc>
                <a:spcPct val="90000"/>
              </a:lnSpc>
              <a:spcAft>
                <a:spcPts val="0"/>
              </a:spcAft>
              <a:buFontTx/>
              <a:buNone/>
              <a:defRPr/>
            </a:pPr>
            <a:r>
              <a:rPr lang="en-US" sz="2000" b="1" u="sng" dirty="0" smtClean="0">
                <a:latin typeface="Tw Cen MT" pitchFamily="34" charset="0"/>
              </a:rPr>
              <a:t>Proposition</a:t>
            </a:r>
            <a:r>
              <a:rPr lang="en-US" sz="2000" u="sng" dirty="0" smtClean="0">
                <a:latin typeface="Tw Cen MT" pitchFamily="34" charset="0"/>
              </a:rPr>
              <a:t>:</a:t>
            </a:r>
            <a:r>
              <a:rPr lang="en-US" sz="2000" dirty="0" smtClean="0">
                <a:latin typeface="Tw Cen MT" pitchFamily="34" charset="0"/>
              </a:rPr>
              <a:t> </a:t>
            </a:r>
          </a:p>
          <a:p>
            <a:pPr marL="0" indent="0" eaLnBrk="1" fontAlgn="auto" hangingPunct="1">
              <a:lnSpc>
                <a:spcPct val="90000"/>
              </a:lnSpc>
              <a:spcAft>
                <a:spcPts val="0"/>
              </a:spcAft>
              <a:buFontTx/>
              <a:buNone/>
              <a:defRPr/>
            </a:pPr>
            <a:r>
              <a:rPr lang="en-US" sz="2000" dirty="0" smtClean="0">
                <a:latin typeface="Tw Cen MT" pitchFamily="34" charset="0"/>
              </a:rPr>
              <a:t>Educator’s need to build their cultural competence i.e. “Their ability to form and model effective cross cultural relationships across racial/ethnic differences” (Howard, 2006, Coggins, 2005).Help students to develop:</a:t>
            </a:r>
          </a:p>
          <a:p>
            <a:pPr marL="914400" indent="-338138" eaLnBrk="1" fontAlgn="auto" hangingPunct="1">
              <a:lnSpc>
                <a:spcPct val="90000"/>
              </a:lnSpc>
              <a:spcAft>
                <a:spcPts val="0"/>
              </a:spcAft>
              <a:buFontTx/>
              <a:buAutoNum type="arabicPeriod"/>
              <a:defRPr/>
            </a:pPr>
            <a:r>
              <a:rPr lang="en-US" sz="2000" dirty="0" smtClean="0">
                <a:latin typeface="Tw Cen MT" pitchFamily="34" charset="0"/>
              </a:rPr>
              <a:t>Feeling of belonging</a:t>
            </a:r>
          </a:p>
          <a:p>
            <a:pPr marL="914400" indent="-338138" eaLnBrk="1" fontAlgn="auto" hangingPunct="1">
              <a:lnSpc>
                <a:spcPct val="90000"/>
              </a:lnSpc>
              <a:spcAft>
                <a:spcPts val="0"/>
              </a:spcAft>
              <a:buFontTx/>
              <a:buAutoNum type="arabicPeriod"/>
              <a:defRPr/>
            </a:pPr>
            <a:r>
              <a:rPr lang="en-US" sz="2000" dirty="0" smtClean="0">
                <a:latin typeface="Tw Cen MT" pitchFamily="34" charset="0"/>
              </a:rPr>
              <a:t>Trust in people around them, </a:t>
            </a:r>
          </a:p>
          <a:p>
            <a:pPr marL="914400" indent="-338138" eaLnBrk="1" fontAlgn="auto" hangingPunct="1">
              <a:lnSpc>
                <a:spcPct val="90000"/>
              </a:lnSpc>
              <a:spcAft>
                <a:spcPts val="0"/>
              </a:spcAft>
              <a:buFontTx/>
              <a:buAutoNum type="arabicPeriod"/>
              <a:defRPr/>
            </a:pPr>
            <a:r>
              <a:rPr lang="en-US" sz="2000" dirty="0" smtClean="0">
                <a:latin typeface="Tw Cen MT" pitchFamily="34" charset="0"/>
              </a:rPr>
              <a:t>Belief that teachers value their intellectual competence impacts in student motivation and performance (Aronson and Slede, 2005)</a:t>
            </a:r>
          </a:p>
          <a:p>
            <a:pPr marL="609600" indent="-609600" eaLnBrk="1" fontAlgn="auto" hangingPunct="1">
              <a:lnSpc>
                <a:spcPct val="90000"/>
              </a:lnSpc>
              <a:spcAft>
                <a:spcPts val="0"/>
              </a:spcAft>
              <a:buFontTx/>
              <a:buNone/>
              <a:defRPr/>
            </a:pPr>
            <a:endParaRPr lang="en-US" sz="2000" b="1" dirty="0" smtClean="0">
              <a:latin typeface="Tw Cen MT" pitchFamily="34" charset="0"/>
            </a:endParaRPr>
          </a:p>
        </p:txBody>
      </p:sp>
      <p:pic>
        <p:nvPicPr>
          <p:cNvPr id="185349" name="Picture 4" descr="http://lmri.ucsb.edu/resources/ncrcdsll/center.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538912" y="914400"/>
            <a:ext cx="1614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idx="4294967295"/>
          </p:nvPr>
        </p:nvSpPr>
        <p:spPr>
          <a:xfrm>
            <a:off x="457200" y="609600"/>
            <a:ext cx="6934200" cy="762000"/>
          </a:xfrm>
        </p:spPr>
        <p:txBody>
          <a:bodyPr anchor="t"/>
          <a:lstStyle/>
          <a:p>
            <a:pPr algn="ctr" eaLnBrk="1" hangingPunct="1"/>
            <a:r>
              <a:rPr lang="en-US" b="1" dirty="0" smtClean="0">
                <a:latin typeface="Tw Cen MT" pitchFamily="34" charset="0"/>
              </a:rPr>
              <a:t>Exercise 6: Engaging Personal Culture</a:t>
            </a:r>
          </a:p>
        </p:txBody>
      </p:sp>
      <p:sp>
        <p:nvSpPr>
          <p:cNvPr id="9" name="Rectangle 8"/>
          <p:cNvSpPr/>
          <p:nvPr/>
        </p:nvSpPr>
        <p:spPr>
          <a:xfrm>
            <a:off x="381000" y="4800600"/>
            <a:ext cx="7162800" cy="1616075"/>
          </a:xfrm>
          <a:prstGeom prst="rect">
            <a:avLst/>
          </a:prstGeom>
        </p:spPr>
        <p:txBody>
          <a:bodyPr>
            <a:spAutoFit/>
          </a:bodyPr>
          <a:lstStyle/>
          <a:p>
            <a:pPr>
              <a:spcBef>
                <a:spcPct val="0"/>
              </a:spcBef>
              <a:buFont typeface="Wingdings" pitchFamily="2" charset="2"/>
              <a:buNone/>
              <a:defRPr/>
            </a:pPr>
            <a:r>
              <a:rPr lang="en-US" sz="2000" b="1" dirty="0">
                <a:solidFill>
                  <a:prstClr val="black"/>
                </a:solidFill>
                <a:latin typeface="Tw Cen MT" pitchFamily="34" charset="0"/>
              </a:rPr>
              <a:t>Your Strategy: </a:t>
            </a:r>
          </a:p>
          <a:p>
            <a:pPr indent="-4763">
              <a:spcBef>
                <a:spcPct val="0"/>
              </a:spcBef>
              <a:buFont typeface="Wingdings" pitchFamily="2" charset="2"/>
              <a:buNone/>
              <a:defRPr/>
            </a:pPr>
            <a:r>
              <a:rPr lang="en-US" sz="2000" dirty="0">
                <a:solidFill>
                  <a:prstClr val="black"/>
                </a:solidFill>
                <a:latin typeface="Tw Cen MT" pitchFamily="34" charset="0"/>
              </a:rPr>
              <a:t>As an educator to “engage personal culture that positively impacts on student motivation and performance, I will do the following ____________________________________________________________________________________________________________</a:t>
            </a:r>
          </a:p>
        </p:txBody>
      </p:sp>
      <p:sp>
        <p:nvSpPr>
          <p:cNvPr id="3" name="Slide Number Placeholder 2"/>
          <p:cNvSpPr>
            <a:spLocks noGrp="1"/>
          </p:cNvSpPr>
          <p:nvPr>
            <p:ph type="sldNum" sz="quarter" idx="12"/>
          </p:nvPr>
        </p:nvSpPr>
        <p:spPr/>
        <p:txBody>
          <a:bodyPr/>
          <a:lstStyle/>
          <a:p>
            <a:pPr>
              <a:defRPr/>
            </a:pPr>
            <a:fld id="{56BCD089-2CA0-4A47-81D3-15E8AFEAEA6F}"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956986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72451">
                                            <p:txEl>
                                              <p:pRg st="0" end="0"/>
                                            </p:txEl>
                                          </p:spTgt>
                                        </p:tgtEl>
                                        <p:attrNameLst>
                                          <p:attrName>style.visibility</p:attrName>
                                        </p:attrNameLst>
                                      </p:cBhvr>
                                      <p:to>
                                        <p:strVal val="visible"/>
                                      </p:to>
                                    </p:set>
                                    <p:animEffect transition="in" filter="strips(downRight)">
                                      <p:cBhvr>
                                        <p:cTn id="7" dur="500"/>
                                        <p:tgtEl>
                                          <p:spTgt spid="872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72451">
                                            <p:txEl>
                                              <p:pRg st="1" end="1"/>
                                            </p:txEl>
                                          </p:spTgt>
                                        </p:tgtEl>
                                        <p:attrNameLst>
                                          <p:attrName>style.visibility</p:attrName>
                                        </p:attrNameLst>
                                      </p:cBhvr>
                                      <p:to>
                                        <p:strVal val="visible"/>
                                      </p:to>
                                    </p:set>
                                    <p:animEffect transition="in" filter="strips(downRight)">
                                      <p:cBhvr>
                                        <p:cTn id="12" dur="500"/>
                                        <p:tgtEl>
                                          <p:spTgt spid="872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72451">
                                            <p:txEl>
                                              <p:pRg st="2" end="2"/>
                                            </p:txEl>
                                          </p:spTgt>
                                        </p:tgtEl>
                                        <p:attrNameLst>
                                          <p:attrName>style.visibility</p:attrName>
                                        </p:attrNameLst>
                                      </p:cBhvr>
                                      <p:to>
                                        <p:strVal val="visible"/>
                                      </p:to>
                                    </p:set>
                                    <p:animEffect transition="in" filter="strips(downRight)">
                                      <p:cBhvr>
                                        <p:cTn id="17" dur="500"/>
                                        <p:tgtEl>
                                          <p:spTgt spid="872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72451">
                                            <p:txEl>
                                              <p:pRg st="3" end="3"/>
                                            </p:txEl>
                                          </p:spTgt>
                                        </p:tgtEl>
                                        <p:attrNameLst>
                                          <p:attrName>style.visibility</p:attrName>
                                        </p:attrNameLst>
                                      </p:cBhvr>
                                      <p:to>
                                        <p:strVal val="visible"/>
                                      </p:to>
                                    </p:set>
                                    <p:animEffect transition="in" filter="strips(downRight)">
                                      <p:cBhvr>
                                        <p:cTn id="22" dur="500"/>
                                        <p:tgtEl>
                                          <p:spTgt spid="8724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72451">
                                            <p:txEl>
                                              <p:pRg st="4" end="4"/>
                                            </p:txEl>
                                          </p:spTgt>
                                        </p:tgtEl>
                                        <p:attrNameLst>
                                          <p:attrName>style.visibility</p:attrName>
                                        </p:attrNameLst>
                                      </p:cBhvr>
                                      <p:to>
                                        <p:strVal val="visible"/>
                                      </p:to>
                                    </p:set>
                                    <p:animEffect transition="in" filter="strips(downRight)">
                                      <p:cBhvr>
                                        <p:cTn id="27" dur="500"/>
                                        <p:tgtEl>
                                          <p:spTgt spid="8724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72451">
                                            <p:txEl>
                                              <p:pRg st="5" end="5"/>
                                            </p:txEl>
                                          </p:spTgt>
                                        </p:tgtEl>
                                        <p:attrNameLst>
                                          <p:attrName>style.visibility</p:attrName>
                                        </p:attrNameLst>
                                      </p:cBhvr>
                                      <p:to>
                                        <p:strVal val="visible"/>
                                      </p:to>
                                    </p:set>
                                    <p:animEffect transition="in" filter="strips(downRight)">
                                      <p:cBhvr>
                                        <p:cTn id="32" dur="500"/>
                                        <p:tgtEl>
                                          <p:spTgt spid="872451">
                                            <p:txEl>
                                              <p:pRg st="5" end="5"/>
                                            </p:txEl>
                                          </p:spTgt>
                                        </p:tgtEl>
                                      </p:cBhvr>
                                    </p:animEffect>
                                  </p:childTnLst>
                                </p:cTn>
                              </p:par>
                            </p:childTnLst>
                          </p:cTn>
                        </p:par>
                        <p:par>
                          <p:cTn id="33" fill="hold" nodeType="afterGroup">
                            <p:stCondLst>
                              <p:cond delay="500"/>
                            </p:stCondLst>
                            <p:childTnLst>
                              <p:par>
                                <p:cTn id="34" presetID="13" presetClass="entr" presetSubtype="32" fill="hold" nodeType="afterEffect">
                                  <p:stCondLst>
                                    <p:cond delay="0"/>
                                  </p:stCondLst>
                                  <p:childTnLst>
                                    <p:set>
                                      <p:cBhvr>
                                        <p:cTn id="35" dur="1" fill="hold">
                                          <p:stCondLst>
                                            <p:cond delay="0"/>
                                          </p:stCondLst>
                                        </p:cTn>
                                        <p:tgtEl>
                                          <p:spTgt spid="185349"/>
                                        </p:tgtEl>
                                        <p:attrNameLst>
                                          <p:attrName>style.visibility</p:attrName>
                                        </p:attrNameLst>
                                      </p:cBhvr>
                                      <p:to>
                                        <p:strVal val="visible"/>
                                      </p:to>
                                    </p:set>
                                    <p:animEffect transition="in" filter="plus(out)">
                                      <p:cBhvr>
                                        <p:cTn id="36" dur="2000"/>
                                        <p:tgtEl>
                                          <p:spTgt spid="1853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Righ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uiExpand="1" build="p"/>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039F7BDA-BA3D-467C-B4F2-D94CB1AF5008}" type="slidenum">
              <a:rPr lang="en-US" sz="1200">
                <a:solidFill>
                  <a:prstClr val="black">
                    <a:tint val="75000"/>
                  </a:prstClr>
                </a:solidFill>
                <a:latin typeface="Times New Roman" pitchFamily="18" charset="0"/>
              </a:rPr>
              <a:pPr algn="r" fontAlgn="base">
                <a:spcBef>
                  <a:spcPct val="0"/>
                </a:spcBef>
                <a:spcAft>
                  <a:spcPct val="0"/>
                </a:spcAft>
                <a:defRPr/>
              </a:pPr>
              <a:t>35</a:t>
            </a:fld>
            <a:endParaRPr lang="en-US" sz="1200" dirty="0">
              <a:solidFill>
                <a:prstClr val="black">
                  <a:tint val="75000"/>
                </a:prstClr>
              </a:solidFill>
              <a:latin typeface="Times New Roman" pitchFamily="18" charset="0"/>
            </a:endParaRPr>
          </a:p>
        </p:txBody>
      </p:sp>
      <p:sp>
        <p:nvSpPr>
          <p:cNvPr id="874499" name="Rectangle 3"/>
          <p:cNvSpPr>
            <a:spLocks noGrp="1" noChangeArrowheads="1"/>
          </p:cNvSpPr>
          <p:nvPr>
            <p:ph idx="4294967295"/>
          </p:nvPr>
        </p:nvSpPr>
        <p:spPr>
          <a:xfrm>
            <a:off x="381000" y="1676400"/>
            <a:ext cx="7620000" cy="4495800"/>
          </a:xfrm>
        </p:spPr>
        <p:txBody>
          <a:bodyPr rtlCol="0">
            <a:noAutofit/>
          </a:bodyPr>
          <a:lstStyle/>
          <a:p>
            <a:pPr marL="0" indent="0" eaLnBrk="1" fontAlgn="auto" hangingPunct="1">
              <a:lnSpc>
                <a:spcPct val="80000"/>
              </a:lnSpc>
              <a:spcAft>
                <a:spcPts val="0"/>
              </a:spcAft>
              <a:buFont typeface="Wingdings" pitchFamily="2" charset="2"/>
              <a:buNone/>
              <a:defRPr/>
            </a:pPr>
            <a:r>
              <a:rPr lang="en-US" sz="2000" b="1" u="sng" dirty="0" smtClean="0">
                <a:latin typeface="Tw Cen MT" pitchFamily="34" charset="0"/>
              </a:rPr>
              <a:t>Phase III</a:t>
            </a:r>
            <a:r>
              <a:rPr lang="en-US" sz="2000" u="sng" dirty="0" smtClean="0">
                <a:latin typeface="Tw Cen MT" pitchFamily="34" charset="0"/>
              </a:rPr>
              <a:t>: </a:t>
            </a:r>
            <a:r>
              <a:rPr lang="en-US" sz="2000" b="1" u="sng" dirty="0" smtClean="0">
                <a:latin typeface="Tw Cen MT" pitchFamily="34" charset="0"/>
              </a:rPr>
              <a:t>Confronting Social Dominance/Social Justice (White Privilege)</a:t>
            </a:r>
          </a:p>
          <a:p>
            <a:pPr marL="0" indent="0" eaLnBrk="1" fontAlgn="auto" hangingPunct="1">
              <a:lnSpc>
                <a:spcPct val="80000"/>
              </a:lnSpc>
              <a:spcAft>
                <a:spcPts val="0"/>
              </a:spcAft>
              <a:buFont typeface="Wingdings" pitchFamily="2" charset="2"/>
              <a:buNone/>
              <a:defRPr/>
            </a:pPr>
            <a:r>
              <a:rPr lang="en-US" sz="2000" b="1" u="sng" dirty="0" smtClean="0">
                <a:latin typeface="Tw Cen MT" pitchFamily="34" charset="0"/>
              </a:rPr>
              <a:t>Proposition:</a:t>
            </a:r>
            <a:r>
              <a:rPr lang="en-US" sz="2000" u="sng" dirty="0" smtClean="0">
                <a:latin typeface="Tw Cen MT" pitchFamily="34" charset="0"/>
              </a:rPr>
              <a:t> </a:t>
            </a:r>
          </a:p>
          <a:p>
            <a:pPr marL="0" indent="0" eaLnBrk="1" fontAlgn="auto" hangingPunct="1">
              <a:lnSpc>
                <a:spcPct val="80000"/>
              </a:lnSpc>
              <a:spcAft>
                <a:spcPts val="0"/>
              </a:spcAft>
              <a:buFont typeface="Wingdings" pitchFamily="2" charset="2"/>
              <a:buNone/>
              <a:defRPr/>
            </a:pPr>
            <a:r>
              <a:rPr lang="en-US" sz="2000" dirty="0" smtClean="0">
                <a:latin typeface="Tw Cen MT" pitchFamily="34" charset="0"/>
              </a:rPr>
              <a:t>Systems of white privilege and preference create enclaves of exclusivity in colleges/schools. Some demographics are served well. Other languish in limitations, mediocrity and failure (Howard, 2006, Banks, 2003, Gay, 2004, Hirsh, 2005, Peggy McIntosh, 1988).</a:t>
            </a:r>
          </a:p>
          <a:p>
            <a:pPr marL="0" indent="0" eaLnBrk="1" fontAlgn="auto" hangingPunct="1">
              <a:lnSpc>
                <a:spcPct val="80000"/>
              </a:lnSpc>
              <a:spcAft>
                <a:spcPts val="0"/>
              </a:spcAft>
              <a:buFont typeface="Wingdings" pitchFamily="2" charset="2"/>
              <a:buNone/>
              <a:defRPr/>
            </a:pPr>
            <a:r>
              <a:rPr lang="en-US" sz="2000" dirty="0" smtClean="0">
                <a:latin typeface="Tw Cen MT" pitchFamily="34" charset="0"/>
              </a:rPr>
              <a:t>Could your college/school show clear and convincing evidence of equitable participation of ethnic minorities in all aspects of University life, etc.</a:t>
            </a:r>
          </a:p>
          <a:p>
            <a:pPr marL="0" indent="0" eaLnBrk="1" fontAlgn="auto" hangingPunct="1">
              <a:lnSpc>
                <a:spcPct val="80000"/>
              </a:lnSpc>
              <a:spcAft>
                <a:spcPts val="0"/>
              </a:spcAft>
              <a:buFont typeface="Wingdings" pitchFamily="2" charset="2"/>
              <a:buNone/>
              <a:defRPr/>
            </a:pPr>
            <a:endParaRPr lang="en-US" sz="2000" b="1" u="sng" dirty="0" smtClean="0">
              <a:latin typeface="Tw Cen MT" pitchFamily="34" charset="0"/>
            </a:endParaRPr>
          </a:p>
          <a:p>
            <a:pPr marL="0" indent="0" eaLnBrk="1" fontAlgn="auto" hangingPunct="1">
              <a:lnSpc>
                <a:spcPct val="80000"/>
              </a:lnSpc>
              <a:spcAft>
                <a:spcPts val="0"/>
              </a:spcAft>
              <a:buFont typeface="Wingdings" pitchFamily="2" charset="2"/>
              <a:buNone/>
              <a:defRPr/>
            </a:pPr>
            <a:r>
              <a:rPr lang="en-US" sz="2000" b="1" u="sng" dirty="0" smtClean="0">
                <a:latin typeface="Tw Cen MT" pitchFamily="34" charset="0"/>
              </a:rPr>
              <a:t>Your strategy</a:t>
            </a:r>
            <a:r>
              <a:rPr lang="en-US" sz="2000" u="sng" dirty="0" smtClean="0">
                <a:latin typeface="Tw Cen MT" pitchFamily="34" charset="0"/>
              </a:rPr>
              <a:t>:</a:t>
            </a:r>
            <a:r>
              <a:rPr lang="en-US" sz="2000" dirty="0" smtClean="0">
                <a:latin typeface="Tw Cen MT" pitchFamily="34" charset="0"/>
              </a:rPr>
              <a:t> As an educator, I would implement the following strategy:</a:t>
            </a:r>
          </a:p>
          <a:p>
            <a:pPr marL="0" indent="0" eaLnBrk="1" fontAlgn="auto" hangingPunct="1">
              <a:lnSpc>
                <a:spcPct val="80000"/>
              </a:lnSpc>
              <a:spcAft>
                <a:spcPts val="0"/>
              </a:spcAft>
              <a:buFontTx/>
              <a:buNone/>
              <a:defRPr/>
            </a:pPr>
            <a:r>
              <a:rPr lang="en-US" sz="2000" dirty="0" smtClean="0">
                <a:latin typeface="Tw Cen MT" pitchFamily="34" charset="0"/>
              </a:rPr>
              <a:t>______________________________________________________________________________________________________________________________________________________________________________</a:t>
            </a:r>
          </a:p>
          <a:p>
            <a:pPr eaLnBrk="1" fontAlgn="auto" hangingPunct="1">
              <a:lnSpc>
                <a:spcPct val="80000"/>
              </a:lnSpc>
              <a:spcAft>
                <a:spcPts val="0"/>
              </a:spcAft>
              <a:buFontTx/>
              <a:buNone/>
              <a:defRPr/>
            </a:pPr>
            <a:endParaRPr lang="en-US" sz="2000" dirty="0" smtClean="0">
              <a:latin typeface="Tw Cen MT" pitchFamily="34" charset="0"/>
            </a:endParaRPr>
          </a:p>
        </p:txBody>
      </p:sp>
      <p:sp>
        <p:nvSpPr>
          <p:cNvPr id="8" name="Rectangle 2"/>
          <p:cNvSpPr>
            <a:spLocks noGrp="1" noChangeArrowheads="1"/>
          </p:cNvSpPr>
          <p:nvPr>
            <p:ph type="title" idx="4294967295"/>
          </p:nvPr>
        </p:nvSpPr>
        <p:spPr>
          <a:xfrm>
            <a:off x="685800" y="533400"/>
            <a:ext cx="6934200" cy="762000"/>
          </a:xfrm>
        </p:spPr>
        <p:txBody>
          <a:bodyPr anchor="t"/>
          <a:lstStyle/>
          <a:p>
            <a:pPr algn="ctr" eaLnBrk="1" hangingPunct="1"/>
            <a:r>
              <a:rPr lang="en-US" b="1" dirty="0" smtClean="0">
                <a:latin typeface="Tw Cen MT" pitchFamily="34" charset="0"/>
              </a:rPr>
              <a:t>Ex </a:t>
            </a:r>
            <a:r>
              <a:rPr lang="en-US" b="1" dirty="0">
                <a:latin typeface="Tw Cen MT" pitchFamily="34" charset="0"/>
              </a:rPr>
              <a:t>6</a:t>
            </a:r>
            <a:r>
              <a:rPr lang="en-US" b="1" dirty="0" smtClean="0">
                <a:latin typeface="Tw Cen MT" pitchFamily="34" charset="0"/>
              </a:rPr>
              <a:t>: Social Dominance/White Privilege</a:t>
            </a:r>
          </a:p>
        </p:txBody>
      </p:sp>
      <p:sp>
        <p:nvSpPr>
          <p:cNvPr id="3" name="Slide Number Placeholder 2"/>
          <p:cNvSpPr>
            <a:spLocks noGrp="1"/>
          </p:cNvSpPr>
          <p:nvPr>
            <p:ph type="sldNum" sz="quarter" idx="12"/>
          </p:nvPr>
        </p:nvSpPr>
        <p:spPr/>
        <p:txBody>
          <a:bodyPr/>
          <a:lstStyle/>
          <a:p>
            <a:pPr>
              <a:defRPr/>
            </a:pPr>
            <a:fld id="{56BCD089-2CA0-4A47-81D3-15E8AFEAEA6F}"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34594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animEffect transition="in" filter="strips(downRight)">
                                      <p:cBhvr>
                                        <p:cTn id="7" dur="500"/>
                                        <p:tgtEl>
                                          <p:spTgt spid="874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74499">
                                            <p:txEl>
                                              <p:pRg st="1" end="1"/>
                                            </p:txEl>
                                          </p:spTgt>
                                        </p:tgtEl>
                                        <p:attrNameLst>
                                          <p:attrName>style.visibility</p:attrName>
                                        </p:attrNameLst>
                                      </p:cBhvr>
                                      <p:to>
                                        <p:strVal val="visible"/>
                                      </p:to>
                                    </p:set>
                                    <p:animEffect transition="in" filter="strips(downRight)">
                                      <p:cBhvr>
                                        <p:cTn id="12" dur="500"/>
                                        <p:tgtEl>
                                          <p:spTgt spid="874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74499">
                                            <p:txEl>
                                              <p:pRg st="2" end="2"/>
                                            </p:txEl>
                                          </p:spTgt>
                                        </p:tgtEl>
                                        <p:attrNameLst>
                                          <p:attrName>style.visibility</p:attrName>
                                        </p:attrNameLst>
                                      </p:cBhvr>
                                      <p:to>
                                        <p:strVal val="visible"/>
                                      </p:to>
                                    </p:set>
                                    <p:animEffect transition="in" filter="strips(downRight)">
                                      <p:cBhvr>
                                        <p:cTn id="17" dur="500"/>
                                        <p:tgtEl>
                                          <p:spTgt spid="874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74499">
                                            <p:txEl>
                                              <p:pRg st="3" end="3"/>
                                            </p:txEl>
                                          </p:spTgt>
                                        </p:tgtEl>
                                        <p:attrNameLst>
                                          <p:attrName>style.visibility</p:attrName>
                                        </p:attrNameLst>
                                      </p:cBhvr>
                                      <p:to>
                                        <p:strVal val="visible"/>
                                      </p:to>
                                    </p:set>
                                    <p:animEffect transition="in" filter="strips(downRight)">
                                      <p:cBhvr>
                                        <p:cTn id="22" dur="500"/>
                                        <p:tgtEl>
                                          <p:spTgt spid="8744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74499">
                                            <p:txEl>
                                              <p:pRg st="5" end="5"/>
                                            </p:txEl>
                                          </p:spTgt>
                                        </p:tgtEl>
                                        <p:attrNameLst>
                                          <p:attrName>style.visibility</p:attrName>
                                        </p:attrNameLst>
                                      </p:cBhvr>
                                      <p:to>
                                        <p:strVal val="visible"/>
                                      </p:to>
                                    </p:set>
                                    <p:animEffect transition="in" filter="strips(downRight)">
                                      <p:cBhvr>
                                        <p:cTn id="27" dur="500"/>
                                        <p:tgtEl>
                                          <p:spTgt spid="874499">
                                            <p:txEl>
                                              <p:pRg st="5" end="5"/>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874499">
                                            <p:txEl>
                                              <p:pRg st="6" end="6"/>
                                            </p:txEl>
                                          </p:spTgt>
                                        </p:tgtEl>
                                        <p:attrNameLst>
                                          <p:attrName>style.visibility</p:attrName>
                                        </p:attrNameLst>
                                      </p:cBhvr>
                                      <p:to>
                                        <p:strVal val="visible"/>
                                      </p:to>
                                    </p:set>
                                    <p:animEffect transition="in" filter="strips(downRight)">
                                      <p:cBhvr>
                                        <p:cTn id="30" dur="500"/>
                                        <p:tgtEl>
                                          <p:spTgt spid="874499">
                                            <p:txEl>
                                              <p:pRg st="6" end="6"/>
                                            </p:txEl>
                                          </p:spTgt>
                                        </p:tgtEl>
                                      </p:cBhvr>
                                    </p:animEffect>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90"/>
                                          </p:val>
                                        </p:tav>
                                        <p:tav tm="100000">
                                          <p:val>
                                            <p:fltVal val="0"/>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73644FB8-5B9A-4C8A-8CE6-711B6E96BD89}" type="slidenum">
              <a:rPr lang="en-US" sz="1200">
                <a:solidFill>
                  <a:prstClr val="black">
                    <a:tint val="75000"/>
                  </a:prstClr>
                </a:solidFill>
                <a:latin typeface="Times New Roman" pitchFamily="18" charset="0"/>
              </a:rPr>
              <a:pPr algn="r" fontAlgn="base">
                <a:spcBef>
                  <a:spcPct val="0"/>
                </a:spcBef>
                <a:spcAft>
                  <a:spcPct val="0"/>
                </a:spcAft>
                <a:defRPr/>
              </a:pPr>
              <a:t>36</a:t>
            </a:fld>
            <a:endParaRPr lang="en-US" sz="1200" dirty="0">
              <a:solidFill>
                <a:prstClr val="black">
                  <a:tint val="75000"/>
                </a:prstClr>
              </a:solidFill>
              <a:latin typeface="Times New Roman" pitchFamily="18" charset="0"/>
            </a:endParaRPr>
          </a:p>
        </p:txBody>
      </p:sp>
      <p:sp>
        <p:nvSpPr>
          <p:cNvPr id="878595" name="Rectangle 3"/>
          <p:cNvSpPr>
            <a:spLocks noGrp="1" noChangeArrowheads="1"/>
          </p:cNvSpPr>
          <p:nvPr>
            <p:ph idx="4294967295"/>
          </p:nvPr>
        </p:nvSpPr>
        <p:spPr>
          <a:xfrm>
            <a:off x="228600" y="1524000"/>
            <a:ext cx="7772400" cy="3429000"/>
          </a:xfrm>
        </p:spPr>
        <p:txBody>
          <a:bodyPr/>
          <a:lstStyle/>
          <a:p>
            <a:pPr eaLnBrk="1" hangingPunct="1"/>
            <a:r>
              <a:rPr lang="en-US" sz="2400" b="1" dirty="0" smtClean="0">
                <a:latin typeface="Tw Cen MT" pitchFamily="34" charset="0"/>
              </a:rPr>
              <a:t>Phase IV</a:t>
            </a:r>
            <a:r>
              <a:rPr lang="en-US" sz="2400" dirty="0" smtClean="0">
                <a:latin typeface="Tw Cen MT" pitchFamily="34" charset="0"/>
              </a:rPr>
              <a:t>: </a:t>
            </a:r>
            <a:r>
              <a:rPr lang="en-US" sz="2400" b="1" dirty="0" smtClean="0">
                <a:latin typeface="Tw Cen MT" pitchFamily="34" charset="0"/>
              </a:rPr>
              <a:t>Transforming Instructional Practices</a:t>
            </a:r>
          </a:p>
          <a:p>
            <a:pPr eaLnBrk="1" hangingPunct="1">
              <a:buFontTx/>
              <a:buNone/>
            </a:pPr>
            <a:r>
              <a:rPr lang="en-US" sz="2400" b="1" dirty="0" smtClean="0">
                <a:latin typeface="Tw Cen MT" pitchFamily="34" charset="0"/>
              </a:rPr>
              <a:t>    </a:t>
            </a:r>
            <a:r>
              <a:rPr lang="en-US" sz="2400" b="1" u="sng" dirty="0" smtClean="0">
                <a:latin typeface="Tw Cen MT" pitchFamily="34" charset="0"/>
              </a:rPr>
              <a:t>Proposition</a:t>
            </a:r>
            <a:r>
              <a:rPr lang="en-US" sz="2400" dirty="0" smtClean="0">
                <a:latin typeface="Tw Cen MT" pitchFamily="34" charset="0"/>
              </a:rPr>
              <a:t>: It is essential that schools shift the instructional strategies to meet the increasing numbers and diverse learning needs of students by instituting CRT (Culturally Responsive Teaching). CRT in no way avoids having high expectations for all students (Gay, 2000, Ladson-Billings, 1996, McKinley, 2005, Shade, Kelly and Oberg, 1997, Howard, 2006, Coggins, 2005)</a:t>
            </a:r>
          </a:p>
        </p:txBody>
      </p:sp>
      <p:pic>
        <p:nvPicPr>
          <p:cNvPr id="215044" name="Picture 4" descr="MCj03973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837931"/>
            <a:ext cx="17954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idx="4294967295"/>
          </p:nvPr>
        </p:nvSpPr>
        <p:spPr>
          <a:xfrm>
            <a:off x="609600" y="609600"/>
            <a:ext cx="6934200" cy="762000"/>
          </a:xfrm>
        </p:spPr>
        <p:txBody>
          <a:bodyPr anchor="t"/>
          <a:lstStyle/>
          <a:p>
            <a:pPr algn="ctr" eaLnBrk="1" hangingPunct="1"/>
            <a:r>
              <a:rPr lang="en-US" b="1" dirty="0" smtClean="0">
                <a:latin typeface="Tw Cen MT" pitchFamily="34" charset="0"/>
              </a:rPr>
              <a:t>Exercise </a:t>
            </a:r>
            <a:r>
              <a:rPr lang="en-US" b="1" dirty="0">
                <a:latin typeface="Tw Cen MT" pitchFamily="34" charset="0"/>
              </a:rPr>
              <a:t>6</a:t>
            </a:r>
            <a:r>
              <a:rPr lang="en-US" b="1" dirty="0" smtClean="0">
                <a:latin typeface="Tw Cen MT" pitchFamily="34" charset="0"/>
              </a:rPr>
              <a:t>: Transforming Instruction</a:t>
            </a:r>
          </a:p>
        </p:txBody>
      </p:sp>
      <p:sp>
        <p:nvSpPr>
          <p:cNvPr id="3" name="Slide Number Placeholder 2"/>
          <p:cNvSpPr>
            <a:spLocks noGrp="1"/>
          </p:cNvSpPr>
          <p:nvPr>
            <p:ph type="sldNum" sz="quarter" idx="12"/>
          </p:nvPr>
        </p:nvSpPr>
        <p:spPr/>
        <p:txBody>
          <a:bodyPr/>
          <a:lstStyle/>
          <a:p>
            <a:pPr>
              <a:defRPr/>
            </a:pPr>
            <a:fld id="{56BCD089-2CA0-4A47-81D3-15E8AFEAEA6F}"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355560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78595">
                                            <p:txEl>
                                              <p:pRg st="0" end="0"/>
                                            </p:txEl>
                                          </p:spTgt>
                                        </p:tgtEl>
                                        <p:attrNameLst>
                                          <p:attrName>style.visibility</p:attrName>
                                        </p:attrNameLst>
                                      </p:cBhvr>
                                      <p:to>
                                        <p:strVal val="visible"/>
                                      </p:to>
                                    </p:set>
                                    <p:animEffect transition="in" filter="strips(downRight)">
                                      <p:cBhvr>
                                        <p:cTn id="7" dur="500"/>
                                        <p:tgtEl>
                                          <p:spTgt spid="878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78595">
                                            <p:txEl>
                                              <p:pRg st="1" end="1"/>
                                            </p:txEl>
                                          </p:spTgt>
                                        </p:tgtEl>
                                        <p:attrNameLst>
                                          <p:attrName>style.visibility</p:attrName>
                                        </p:attrNameLst>
                                      </p:cBhvr>
                                      <p:to>
                                        <p:strVal val="visible"/>
                                      </p:to>
                                    </p:set>
                                    <p:animEffect transition="in" filter="strips(downRight)">
                                      <p:cBhvr>
                                        <p:cTn id="12" dur="500"/>
                                        <p:tgtEl>
                                          <p:spTgt spid="878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7922C1A6-11F0-4A9D-9A3B-40D3D739D15D}" type="slidenum">
              <a:rPr lang="en-US" sz="1200">
                <a:solidFill>
                  <a:prstClr val="black">
                    <a:tint val="75000"/>
                  </a:prstClr>
                </a:solidFill>
                <a:latin typeface="Times New Roman" pitchFamily="18" charset="0"/>
              </a:rPr>
              <a:pPr algn="r" fontAlgn="base">
                <a:spcBef>
                  <a:spcPct val="0"/>
                </a:spcBef>
                <a:spcAft>
                  <a:spcPct val="0"/>
                </a:spcAft>
                <a:defRPr/>
              </a:pPr>
              <a:t>37</a:t>
            </a:fld>
            <a:endParaRPr lang="en-US" sz="1200" dirty="0">
              <a:solidFill>
                <a:prstClr val="black">
                  <a:tint val="75000"/>
                </a:prstClr>
              </a:solidFill>
              <a:latin typeface="Times New Roman" pitchFamily="18" charset="0"/>
            </a:endParaRPr>
          </a:p>
        </p:txBody>
      </p:sp>
      <p:sp>
        <p:nvSpPr>
          <p:cNvPr id="216067" name="Rectangle 2"/>
          <p:cNvSpPr>
            <a:spLocks noGrp="1"/>
          </p:cNvSpPr>
          <p:nvPr>
            <p:ph type="title" idx="4294967295"/>
          </p:nvPr>
        </p:nvSpPr>
        <p:spPr/>
        <p:txBody>
          <a:bodyPr/>
          <a:lstStyle/>
          <a:p>
            <a:pPr algn="ctr"/>
            <a:r>
              <a:rPr lang="en-US" b="1" dirty="0" smtClean="0">
                <a:latin typeface="Tw Cen MT" pitchFamily="34" charset="0"/>
              </a:rPr>
              <a:t>Exercise </a:t>
            </a:r>
            <a:r>
              <a:rPr lang="en-US" b="1" dirty="0">
                <a:latin typeface="Tw Cen MT" pitchFamily="34" charset="0"/>
              </a:rPr>
              <a:t>6</a:t>
            </a:r>
            <a:r>
              <a:rPr lang="en-US" b="1" dirty="0" smtClean="0">
                <a:latin typeface="Tw Cen MT" pitchFamily="34" charset="0"/>
              </a:rPr>
              <a:t>: Transforming Instruction</a:t>
            </a:r>
          </a:p>
        </p:txBody>
      </p:sp>
      <p:sp>
        <p:nvSpPr>
          <p:cNvPr id="216068" name="Rectangle 3"/>
          <p:cNvSpPr>
            <a:spLocks noGrp="1"/>
          </p:cNvSpPr>
          <p:nvPr>
            <p:ph type="body" idx="4294967295"/>
          </p:nvPr>
        </p:nvSpPr>
        <p:spPr>
          <a:xfrm>
            <a:off x="228600" y="1600200"/>
            <a:ext cx="7772400" cy="4525963"/>
          </a:xfrm>
        </p:spPr>
        <p:txBody>
          <a:bodyPr/>
          <a:lstStyle/>
          <a:p>
            <a:pPr marL="0" indent="0">
              <a:buFont typeface="Wingdings" pitchFamily="2" charset="2"/>
              <a:buNone/>
            </a:pPr>
            <a:r>
              <a:rPr lang="en-US" sz="2800" b="1" dirty="0" smtClean="0">
                <a:latin typeface="Tw Cen MT" pitchFamily="34" charset="0"/>
              </a:rPr>
              <a:t>Transforming Instructional Practices</a:t>
            </a:r>
          </a:p>
          <a:p>
            <a:pPr marL="0" indent="0">
              <a:buFont typeface="Wingdings" pitchFamily="2" charset="2"/>
              <a:buNone/>
            </a:pPr>
            <a:r>
              <a:rPr lang="en-US" sz="2800" b="1" dirty="0" smtClean="0">
                <a:latin typeface="Tw Cen MT" pitchFamily="34" charset="0"/>
              </a:rPr>
              <a:t>Your strategy:</a:t>
            </a:r>
          </a:p>
          <a:p>
            <a:pPr marL="0" indent="0">
              <a:buFont typeface="Wingdings" pitchFamily="2" charset="2"/>
              <a:buNone/>
            </a:pPr>
            <a:endParaRPr lang="en-US" sz="2800" b="1" dirty="0" smtClean="0">
              <a:latin typeface="Tw Cen MT" pitchFamily="34" charset="0"/>
            </a:endParaRPr>
          </a:p>
          <a:p>
            <a:pPr marL="0" indent="0">
              <a:buFont typeface="Wingdings" pitchFamily="2" charset="2"/>
              <a:buNone/>
            </a:pPr>
            <a:r>
              <a:rPr lang="en-US" sz="2800" dirty="0" smtClean="0">
                <a:latin typeface="Tw Cen MT" pitchFamily="34" charset="0"/>
              </a:rPr>
              <a:t>As an Educator, I would “transform my instructional practices,” in the following ways:</a:t>
            </a:r>
          </a:p>
          <a:p>
            <a:pPr marL="0" indent="0">
              <a:buFont typeface="Wingdings" pitchFamily="2" charset="2"/>
              <a:buNone/>
            </a:pPr>
            <a:r>
              <a:rPr lang="en-US" sz="2800" dirty="0" smtClean="0">
                <a:latin typeface="Tw Cen MT" pitchFamily="34" charset="0"/>
              </a:rPr>
              <a:t>____________________________________________________________________________________</a:t>
            </a:r>
          </a:p>
        </p:txBody>
      </p:sp>
      <p:sp>
        <p:nvSpPr>
          <p:cNvPr id="3" name="Slide Number Placeholder 2"/>
          <p:cNvSpPr>
            <a:spLocks noGrp="1"/>
          </p:cNvSpPr>
          <p:nvPr>
            <p:ph type="sldNum" sz="quarter" idx="12"/>
          </p:nvPr>
        </p:nvSpPr>
        <p:spPr/>
        <p:txBody>
          <a:bodyPr/>
          <a:lstStyle/>
          <a:p>
            <a:pPr>
              <a:defRPr/>
            </a:pPr>
            <a:fld id="{56BCD089-2CA0-4A47-81D3-15E8AFEAEA6F}"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02864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071C9877-8E1F-421E-AA7F-913C1F33D16C}" type="slidenum">
              <a:rPr lang="en-US" sz="1200">
                <a:solidFill>
                  <a:prstClr val="black">
                    <a:tint val="75000"/>
                  </a:prstClr>
                </a:solidFill>
                <a:latin typeface="Times New Roman" pitchFamily="18" charset="0"/>
              </a:rPr>
              <a:pPr algn="r" fontAlgn="base">
                <a:spcBef>
                  <a:spcPct val="0"/>
                </a:spcBef>
                <a:spcAft>
                  <a:spcPct val="0"/>
                </a:spcAft>
                <a:defRPr/>
              </a:pPr>
              <a:t>38</a:t>
            </a:fld>
            <a:endParaRPr lang="en-US" sz="1200" dirty="0">
              <a:solidFill>
                <a:prstClr val="black">
                  <a:tint val="75000"/>
                </a:prstClr>
              </a:solidFill>
              <a:latin typeface="Times New Roman" pitchFamily="18" charset="0"/>
            </a:endParaRPr>
          </a:p>
        </p:txBody>
      </p:sp>
      <p:sp>
        <p:nvSpPr>
          <p:cNvPr id="882692" name="Rectangle 4"/>
          <p:cNvSpPr>
            <a:spLocks noGrp="1" noChangeArrowheads="1"/>
          </p:cNvSpPr>
          <p:nvPr>
            <p:ph idx="4294967295"/>
          </p:nvPr>
        </p:nvSpPr>
        <p:spPr>
          <a:xfrm>
            <a:off x="304800" y="1676400"/>
            <a:ext cx="4648200" cy="4876800"/>
          </a:xfrm>
        </p:spPr>
        <p:txBody>
          <a:bodyPr/>
          <a:lstStyle/>
          <a:p>
            <a:pPr marL="0" indent="0" eaLnBrk="1" hangingPunct="1">
              <a:lnSpc>
                <a:spcPct val="90000"/>
              </a:lnSpc>
              <a:buFont typeface="Wingdings" pitchFamily="2" charset="2"/>
              <a:buNone/>
            </a:pPr>
            <a:r>
              <a:rPr lang="en-US" sz="2000" b="1" u="sng" dirty="0" smtClean="0">
                <a:latin typeface="Tw Cen MT" pitchFamily="34" charset="0"/>
              </a:rPr>
              <a:t>Phase V: Engaging the entire School Community</a:t>
            </a:r>
          </a:p>
          <a:p>
            <a:pPr marL="0" indent="0" eaLnBrk="1" hangingPunct="1">
              <a:lnSpc>
                <a:spcPct val="90000"/>
              </a:lnSpc>
              <a:buFontTx/>
              <a:buNone/>
            </a:pPr>
            <a:r>
              <a:rPr lang="en-US" sz="2000" b="1" u="sng" dirty="0" smtClean="0">
                <a:latin typeface="Tw Cen MT" pitchFamily="34" charset="0"/>
              </a:rPr>
              <a:t>Proposition:</a:t>
            </a:r>
            <a:r>
              <a:rPr lang="en-US" sz="2000" dirty="0" smtClean="0">
                <a:latin typeface="Tw Cen MT" pitchFamily="34" charset="0"/>
              </a:rPr>
              <a:t> Changing demographics have profound implications for all levels and functions of College life. To create a welcoming and equitable environment for diverse students and their families, school leaders must engage the entire college/school community (Howard, 2006, Banks, 2003, Coggins, 2002).</a:t>
            </a:r>
          </a:p>
        </p:txBody>
      </p:sp>
      <p:pic>
        <p:nvPicPr>
          <p:cNvPr id="160773" name="Picture 2" descr="MPj04306420000[1]"/>
          <p:cNvPicPr>
            <a:picLocks noChangeAspect="1" noChangeArrowheads="1"/>
          </p:cNvPicPr>
          <p:nvPr/>
        </p:nvPicPr>
        <p:blipFill>
          <a:blip r:embed="rId3" cstate="print"/>
          <a:srcRect/>
          <a:stretch>
            <a:fillRect/>
          </a:stretch>
        </p:blipFill>
        <p:spPr bwMode="auto">
          <a:xfrm>
            <a:off x="4953000" y="1752600"/>
            <a:ext cx="2971800" cy="230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2"/>
          <p:cNvSpPr>
            <a:spLocks noGrp="1" noChangeArrowheads="1"/>
          </p:cNvSpPr>
          <p:nvPr>
            <p:ph type="title" idx="4294967295"/>
          </p:nvPr>
        </p:nvSpPr>
        <p:spPr>
          <a:xfrm>
            <a:off x="685800" y="533400"/>
            <a:ext cx="6934200" cy="762000"/>
          </a:xfrm>
        </p:spPr>
        <p:txBody>
          <a:bodyPr anchor="t"/>
          <a:lstStyle/>
          <a:p>
            <a:pPr algn="ctr" eaLnBrk="1" hangingPunct="1"/>
            <a:r>
              <a:rPr lang="en-US" b="1" dirty="0" smtClean="0">
                <a:latin typeface="Tw Cen MT" pitchFamily="34" charset="0"/>
              </a:rPr>
              <a:t>Exercise 6: The Entire College/School</a:t>
            </a:r>
          </a:p>
        </p:txBody>
      </p:sp>
      <p:sp>
        <p:nvSpPr>
          <p:cNvPr id="9" name="Rectangle 3"/>
          <p:cNvSpPr txBox="1">
            <a:spLocks noChangeArrowheads="1"/>
          </p:cNvSpPr>
          <p:nvPr/>
        </p:nvSpPr>
        <p:spPr bwMode="auto">
          <a:xfrm>
            <a:off x="304800" y="4648200"/>
            <a:ext cx="762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Perpetua Titling MT" pitchFamily="18" charset="0"/>
              </a:defRPr>
            </a:lvl1pPr>
            <a:lvl2pPr marL="742950" indent="-285750" eaLnBrk="0" hangingPunct="0">
              <a:defRPr sz="1400">
                <a:solidFill>
                  <a:schemeClr val="tx1"/>
                </a:solidFill>
                <a:latin typeface="Perpetua Titling MT" pitchFamily="18" charset="0"/>
              </a:defRPr>
            </a:lvl2pPr>
            <a:lvl3pPr marL="1143000" indent="-228600" eaLnBrk="0" hangingPunct="0">
              <a:defRPr sz="1400">
                <a:solidFill>
                  <a:schemeClr val="tx1"/>
                </a:solidFill>
                <a:latin typeface="Perpetua Titling MT" pitchFamily="18" charset="0"/>
              </a:defRPr>
            </a:lvl3pPr>
            <a:lvl4pPr marL="1600200" indent="-228600" eaLnBrk="0" hangingPunct="0">
              <a:defRPr sz="1400">
                <a:solidFill>
                  <a:schemeClr val="tx1"/>
                </a:solidFill>
                <a:latin typeface="Perpetua Titling MT" pitchFamily="18" charset="0"/>
              </a:defRPr>
            </a:lvl4pPr>
            <a:lvl5pPr marL="2057400" indent="-228600" eaLnBrk="0" hangingPunct="0">
              <a:defRPr sz="1400">
                <a:solidFill>
                  <a:schemeClr val="tx1"/>
                </a:solidFill>
                <a:latin typeface="Perpetua Titling MT" pitchFamily="18" charset="0"/>
              </a:defRPr>
            </a:lvl5pPr>
            <a:lvl6pPr marL="2514600" indent="-228600" algn="r" eaLnBrk="0" fontAlgn="base" hangingPunct="0">
              <a:spcBef>
                <a:spcPct val="0"/>
              </a:spcBef>
              <a:spcAft>
                <a:spcPct val="0"/>
              </a:spcAft>
              <a:defRPr sz="1400">
                <a:solidFill>
                  <a:schemeClr val="tx1"/>
                </a:solidFill>
                <a:latin typeface="Perpetua Titling MT" pitchFamily="18" charset="0"/>
              </a:defRPr>
            </a:lvl6pPr>
            <a:lvl7pPr marL="2971800" indent="-228600" algn="r" eaLnBrk="0" fontAlgn="base" hangingPunct="0">
              <a:spcBef>
                <a:spcPct val="0"/>
              </a:spcBef>
              <a:spcAft>
                <a:spcPct val="0"/>
              </a:spcAft>
              <a:defRPr sz="1400">
                <a:solidFill>
                  <a:schemeClr val="tx1"/>
                </a:solidFill>
                <a:latin typeface="Perpetua Titling MT" pitchFamily="18" charset="0"/>
              </a:defRPr>
            </a:lvl7pPr>
            <a:lvl8pPr marL="3429000" indent="-228600" algn="r" eaLnBrk="0" fontAlgn="base" hangingPunct="0">
              <a:spcBef>
                <a:spcPct val="0"/>
              </a:spcBef>
              <a:spcAft>
                <a:spcPct val="0"/>
              </a:spcAft>
              <a:defRPr sz="1400">
                <a:solidFill>
                  <a:schemeClr val="tx1"/>
                </a:solidFill>
                <a:latin typeface="Perpetua Titling MT" pitchFamily="18" charset="0"/>
              </a:defRPr>
            </a:lvl8pPr>
            <a:lvl9pPr marL="3886200" indent="-228600" algn="r" eaLnBrk="0" fontAlgn="base" hangingPunct="0">
              <a:spcBef>
                <a:spcPct val="0"/>
              </a:spcBef>
              <a:spcAft>
                <a:spcPct val="0"/>
              </a:spcAft>
              <a:defRPr sz="1400">
                <a:solidFill>
                  <a:schemeClr val="tx1"/>
                </a:solidFill>
                <a:latin typeface="Perpetua Titling MT" pitchFamily="18" charset="0"/>
              </a:defRPr>
            </a:lvl9pPr>
          </a:lstStyle>
          <a:p>
            <a:pPr eaLnBrk="1" fontAlgn="base" hangingPunct="1">
              <a:spcBef>
                <a:spcPct val="20000"/>
              </a:spcBef>
              <a:spcAft>
                <a:spcPct val="0"/>
              </a:spcAft>
              <a:buSzPct val="80000"/>
            </a:pPr>
            <a:r>
              <a:rPr lang="en-US" sz="1900" b="1" u="sng" dirty="0">
                <a:solidFill>
                  <a:prstClr val="black"/>
                </a:solidFill>
                <a:latin typeface="Tw Cen MT" pitchFamily="34" charset="0"/>
              </a:rPr>
              <a:t>Your strategy:</a:t>
            </a:r>
            <a:r>
              <a:rPr lang="en-US" sz="1900" dirty="0">
                <a:solidFill>
                  <a:prstClr val="black"/>
                </a:solidFill>
                <a:latin typeface="Tw Cen MT" pitchFamily="34" charset="0"/>
              </a:rPr>
              <a:t> </a:t>
            </a:r>
          </a:p>
          <a:p>
            <a:pPr eaLnBrk="1" fontAlgn="base" hangingPunct="1">
              <a:spcBef>
                <a:spcPct val="20000"/>
              </a:spcBef>
              <a:spcAft>
                <a:spcPct val="0"/>
              </a:spcAft>
              <a:buSzPct val="80000"/>
            </a:pPr>
            <a:r>
              <a:rPr lang="en-US" sz="1900" dirty="0">
                <a:solidFill>
                  <a:prstClr val="black"/>
                </a:solidFill>
                <a:latin typeface="Tw Cen MT" pitchFamily="34" charset="0"/>
              </a:rPr>
              <a:t>As an educator, how would you engage the Entire </a:t>
            </a:r>
            <a:r>
              <a:rPr lang="en-US" sz="1900" dirty="0" smtClean="0">
                <a:solidFill>
                  <a:prstClr val="black"/>
                </a:solidFill>
                <a:latin typeface="Tw Cen MT" pitchFamily="34" charset="0"/>
              </a:rPr>
              <a:t>College/School </a:t>
            </a:r>
            <a:r>
              <a:rPr lang="en-US" sz="1900" dirty="0">
                <a:solidFill>
                  <a:prstClr val="black"/>
                </a:solidFill>
                <a:latin typeface="Tw Cen MT" pitchFamily="34" charset="0"/>
              </a:rPr>
              <a:t>Community?</a:t>
            </a:r>
          </a:p>
          <a:p>
            <a:pPr eaLnBrk="1" fontAlgn="base" hangingPunct="1">
              <a:spcBef>
                <a:spcPct val="20000"/>
              </a:spcBef>
              <a:spcAft>
                <a:spcPct val="0"/>
              </a:spcAft>
              <a:buSzPct val="80000"/>
            </a:pPr>
            <a:r>
              <a:rPr lang="en-US" sz="1900" dirty="0">
                <a:solidFill>
                  <a:prstClr val="black"/>
                </a:solidFill>
                <a:latin typeface="Tw Cen MT" pitchFamily="34" charset="0"/>
              </a:rPr>
              <a:t>__________________________________________________________________________________________________________________________</a:t>
            </a:r>
          </a:p>
        </p:txBody>
      </p:sp>
      <p:sp>
        <p:nvSpPr>
          <p:cNvPr id="3" name="Slide Number Placeholder 2"/>
          <p:cNvSpPr>
            <a:spLocks noGrp="1"/>
          </p:cNvSpPr>
          <p:nvPr>
            <p:ph type="sldNum" sz="quarter" idx="12"/>
          </p:nvPr>
        </p:nvSpPr>
        <p:spPr/>
        <p:txBody>
          <a:bodyPr/>
          <a:lstStyle/>
          <a:p>
            <a:pPr>
              <a:defRPr/>
            </a:pPr>
            <a:fld id="{56BCD089-2CA0-4A47-81D3-15E8AFEAEA6F}"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162459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2692">
                                            <p:txEl>
                                              <p:pRg st="0" end="0"/>
                                            </p:txEl>
                                          </p:spTgt>
                                        </p:tgtEl>
                                        <p:attrNameLst>
                                          <p:attrName>style.visibility</p:attrName>
                                        </p:attrNameLst>
                                      </p:cBhvr>
                                      <p:to>
                                        <p:strVal val="visible"/>
                                      </p:to>
                                    </p:set>
                                    <p:animEffect transition="in" filter="strips(downRight)">
                                      <p:cBhvr>
                                        <p:cTn id="7" dur="500"/>
                                        <p:tgtEl>
                                          <p:spTgt spid="8826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82692">
                                            <p:txEl>
                                              <p:pRg st="1" end="1"/>
                                            </p:txEl>
                                          </p:spTgt>
                                        </p:tgtEl>
                                        <p:attrNameLst>
                                          <p:attrName>style.visibility</p:attrName>
                                        </p:attrNameLst>
                                      </p:cBhvr>
                                      <p:to>
                                        <p:strVal val="visible"/>
                                      </p:to>
                                    </p:set>
                                    <p:animEffect transition="in" filter="strips(downRight)">
                                      <p:cBhvr>
                                        <p:cTn id="12" dur="500"/>
                                        <p:tgtEl>
                                          <p:spTgt spid="882692">
                                            <p:txEl>
                                              <p:pRg st="1" end="1"/>
                                            </p:txEl>
                                          </p:spTgt>
                                        </p:tgtEl>
                                      </p:cBhvr>
                                    </p:animEffect>
                                  </p:childTnLst>
                                </p:cTn>
                              </p:par>
                            </p:childTnLst>
                          </p:cTn>
                        </p:par>
                        <p:par>
                          <p:cTn id="13" fill="hold" nodeType="afterGroup">
                            <p:stCondLst>
                              <p:cond delay="500"/>
                            </p:stCondLst>
                            <p:childTnLst>
                              <p:par>
                                <p:cTn id="14" presetID="42" presetClass="entr" presetSubtype="0" fill="hold" nodeType="afterEffect">
                                  <p:stCondLst>
                                    <p:cond delay="0"/>
                                  </p:stCondLst>
                                  <p:childTnLst>
                                    <p:set>
                                      <p:cBhvr>
                                        <p:cTn id="15" dur="1" fill="hold">
                                          <p:stCondLst>
                                            <p:cond delay="0"/>
                                          </p:stCondLst>
                                        </p:cTn>
                                        <p:tgtEl>
                                          <p:spTgt spid="160773"/>
                                        </p:tgtEl>
                                        <p:attrNameLst>
                                          <p:attrName>style.visibility</p:attrName>
                                        </p:attrNameLst>
                                      </p:cBhvr>
                                      <p:to>
                                        <p:strVal val="visible"/>
                                      </p:to>
                                    </p:set>
                                    <p:animEffect transition="in" filter="fade">
                                      <p:cBhvr>
                                        <p:cTn id="16" dur="1000"/>
                                        <p:tgtEl>
                                          <p:spTgt spid="160773"/>
                                        </p:tgtEl>
                                      </p:cBhvr>
                                    </p:animEffect>
                                    <p:anim calcmode="lin" valueType="num">
                                      <p:cBhvr>
                                        <p:cTn id="17" dur="1000" fill="hold"/>
                                        <p:tgtEl>
                                          <p:spTgt spid="160773"/>
                                        </p:tgtEl>
                                        <p:attrNameLst>
                                          <p:attrName>ppt_x</p:attrName>
                                        </p:attrNameLst>
                                      </p:cBhvr>
                                      <p:tavLst>
                                        <p:tav tm="0">
                                          <p:val>
                                            <p:strVal val="#ppt_x"/>
                                          </p:val>
                                        </p:tav>
                                        <p:tav tm="100000">
                                          <p:val>
                                            <p:strVal val="#ppt_x"/>
                                          </p:val>
                                        </p:tav>
                                      </p:tavLst>
                                    </p:anim>
                                    <p:anim calcmode="lin" valueType="num">
                                      <p:cBhvr>
                                        <p:cTn id="18" dur="1000" fill="hold"/>
                                        <p:tgtEl>
                                          <p:spTgt spid="160773"/>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strips(downRight)">
                                      <p:cBhvr>
                                        <p:cTn id="23" dur="500"/>
                                        <p:tgtEl>
                                          <p:spTgt spid="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strips(downRight)">
                                      <p:cBhvr>
                                        <p:cTn id="28" dur="500"/>
                                        <p:tgtEl>
                                          <p:spTgt spid="9">
                                            <p:txEl>
                                              <p:pRg st="1" end="1"/>
                                            </p:txEl>
                                          </p:spTgt>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strips(downRight)">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2" grpId="0" uiExpand="1" build="p"/>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305800" cy="1143000"/>
          </a:xfrm>
        </p:spPr>
        <p:txBody>
          <a:bodyPr>
            <a:normAutofit/>
          </a:bodyPr>
          <a:lstStyle/>
          <a:p>
            <a:pPr algn="ctr"/>
            <a:r>
              <a:rPr lang="en-US" b="1" dirty="0" smtClean="0">
                <a:latin typeface="Tw Cen MT" pitchFamily="34" charset="0"/>
              </a:rPr>
              <a:t>Cultural Responsive Teaching! What is it?</a:t>
            </a:r>
            <a:endParaRPr lang="en-US" dirty="0">
              <a:latin typeface="Tw Cen MT" pitchFamily="34" charset="0"/>
            </a:endParaRPr>
          </a:p>
        </p:txBody>
      </p:sp>
      <p:sp>
        <p:nvSpPr>
          <p:cNvPr id="3" name="Content Placeholder 2"/>
          <p:cNvSpPr>
            <a:spLocks noGrp="1"/>
          </p:cNvSpPr>
          <p:nvPr>
            <p:ph idx="1"/>
          </p:nvPr>
        </p:nvSpPr>
        <p:spPr>
          <a:xfrm>
            <a:off x="152400" y="1371600"/>
            <a:ext cx="5257800" cy="5791200"/>
          </a:xfrm>
        </p:spPr>
        <p:txBody>
          <a:bodyPr>
            <a:noAutofit/>
          </a:bodyPr>
          <a:lstStyle/>
          <a:p>
            <a:r>
              <a:rPr lang="en-US" sz="2000" dirty="0" smtClean="0">
                <a:latin typeface="Tw Cen MT" pitchFamily="34" charset="0"/>
              </a:rPr>
              <a:t>Children </a:t>
            </a:r>
            <a:r>
              <a:rPr lang="en-US" sz="2000" dirty="0">
                <a:latin typeface="Tw Cen MT" pitchFamily="34" charset="0"/>
              </a:rPr>
              <a:t>whose language and culture </a:t>
            </a:r>
            <a:r>
              <a:rPr lang="en-US" sz="2000" dirty="0" smtClean="0">
                <a:latin typeface="Tw Cen MT" pitchFamily="34" charset="0"/>
              </a:rPr>
              <a:t>align closely </a:t>
            </a:r>
            <a:r>
              <a:rPr lang="en-US" sz="2000" dirty="0">
                <a:latin typeface="Tw Cen MT" pitchFamily="34" charset="0"/>
              </a:rPr>
              <a:t>to that of the school </a:t>
            </a:r>
            <a:r>
              <a:rPr lang="en-US" sz="2000" dirty="0" smtClean="0">
                <a:latin typeface="Tw Cen MT" pitchFamily="34" charset="0"/>
              </a:rPr>
              <a:t>are advantaged </a:t>
            </a:r>
            <a:r>
              <a:rPr lang="en-US" sz="2000" dirty="0">
                <a:latin typeface="Tw Cen MT" pitchFamily="34" charset="0"/>
              </a:rPr>
              <a:t>in the learning process. </a:t>
            </a:r>
            <a:r>
              <a:rPr lang="en-US" sz="2000" dirty="0" smtClean="0">
                <a:latin typeface="Tw Cen MT" pitchFamily="34" charset="0"/>
              </a:rPr>
              <a:t>Those that feel devalued </a:t>
            </a:r>
            <a:r>
              <a:rPr lang="en-US" sz="2000" dirty="0">
                <a:latin typeface="Tw Cen MT" pitchFamily="34" charset="0"/>
              </a:rPr>
              <a:t>or unrecognized become alienated and disengaged from the learning process</a:t>
            </a:r>
            <a:r>
              <a:rPr lang="en-US" sz="2000" dirty="0" smtClean="0">
                <a:latin typeface="Tw Cen MT" pitchFamily="34" charset="0"/>
              </a:rPr>
              <a:t>.(Gay 2000) </a:t>
            </a:r>
            <a:endParaRPr lang="en-US" sz="2000" dirty="0">
              <a:latin typeface="Tw Cen MT" pitchFamily="34" charset="0"/>
            </a:endParaRPr>
          </a:p>
          <a:p>
            <a:r>
              <a:rPr lang="en-US" sz="2000" dirty="0" smtClean="0">
                <a:latin typeface="Tw Cen MT" pitchFamily="34" charset="0"/>
              </a:rPr>
              <a:t>Culturally Responsive Teaching does not focus </a:t>
            </a:r>
            <a:r>
              <a:rPr lang="en-US" sz="2000" dirty="0">
                <a:latin typeface="Tw Cen MT" pitchFamily="34" charset="0"/>
              </a:rPr>
              <a:t>on </a:t>
            </a:r>
            <a:r>
              <a:rPr lang="en-US" sz="2000" dirty="0" smtClean="0">
                <a:latin typeface="Tw Cen MT" pitchFamily="34" charset="0"/>
              </a:rPr>
              <a:t>stereotypes of </a:t>
            </a:r>
            <a:r>
              <a:rPr lang="en-US" sz="2000" dirty="0">
                <a:latin typeface="Tw Cen MT" pitchFamily="34" charset="0"/>
              </a:rPr>
              <a:t>the culture, such as food and art. </a:t>
            </a:r>
            <a:r>
              <a:rPr lang="en-US" sz="2000" dirty="0" smtClean="0">
                <a:latin typeface="Tw Cen MT" pitchFamily="34" charset="0"/>
              </a:rPr>
              <a:t>It </a:t>
            </a:r>
            <a:r>
              <a:rPr lang="en-US" sz="2000" dirty="0">
                <a:latin typeface="Tw Cen MT" pitchFamily="34" charset="0"/>
              </a:rPr>
              <a:t>is based on ways of communicating and learning that are familiar to the student, along with themes that are </a:t>
            </a:r>
            <a:r>
              <a:rPr lang="en-US" sz="2000" dirty="0" smtClean="0">
                <a:latin typeface="Tw Cen MT" pitchFamily="34" charset="0"/>
              </a:rPr>
              <a:t>empowering </a:t>
            </a:r>
            <a:r>
              <a:rPr lang="en-US" sz="2000" dirty="0">
                <a:latin typeface="Tw Cen MT" pitchFamily="34" charset="0"/>
              </a:rPr>
              <a:t>to them. </a:t>
            </a:r>
            <a:r>
              <a:rPr lang="en-US" sz="2000" dirty="0" smtClean="0">
                <a:latin typeface="Tw Cen MT" pitchFamily="34" charset="0"/>
              </a:rPr>
              <a:t>(Banks, 2007)</a:t>
            </a:r>
            <a:endParaRPr lang="en-US" sz="2000" dirty="0">
              <a:latin typeface="Tw Cen MT" pitchFamily="34" charset="0"/>
            </a:endParaRPr>
          </a:p>
          <a:p>
            <a:r>
              <a:rPr lang="en-US" sz="2000" dirty="0" smtClean="0">
                <a:latin typeface="Tw Cen MT" pitchFamily="34" charset="0"/>
              </a:rPr>
              <a:t>Culturally Responsive Teaching </a:t>
            </a:r>
            <a:r>
              <a:rPr lang="en-US" sz="2000" dirty="0">
                <a:latin typeface="Tw Cen MT" pitchFamily="34" charset="0"/>
              </a:rPr>
              <a:t>requires that teachers interpret their students' behaviors within the cultural context of the student. They </a:t>
            </a:r>
            <a:r>
              <a:rPr lang="en-US" sz="2000" dirty="0" smtClean="0">
                <a:latin typeface="Tw Cen MT" pitchFamily="34" charset="0"/>
              </a:rPr>
              <a:t>know the cultures in </a:t>
            </a:r>
            <a:r>
              <a:rPr lang="en-US" sz="2000" dirty="0">
                <a:latin typeface="Tw Cen MT" pitchFamily="34" charset="0"/>
              </a:rPr>
              <a:t>their classrooms, and reflect on the </a:t>
            </a:r>
            <a:r>
              <a:rPr lang="en-US" sz="2000" dirty="0" smtClean="0">
                <a:latin typeface="Tw Cen MT" pitchFamily="34" charset="0"/>
              </a:rPr>
              <a:t>impact of this </a:t>
            </a:r>
            <a:r>
              <a:rPr lang="en-US" sz="2000" dirty="0">
                <a:latin typeface="Tw Cen MT" pitchFamily="34" charset="0"/>
              </a:rPr>
              <a:t>cultural knowledge</a:t>
            </a:r>
            <a:r>
              <a:rPr lang="en-US" sz="2000" dirty="0" smtClean="0">
                <a:latin typeface="Tw Cen MT" pitchFamily="34" charset="0"/>
              </a:rPr>
              <a:t>.</a:t>
            </a:r>
            <a:endParaRPr lang="en-US" sz="2000" dirty="0">
              <a:latin typeface="Tw Cen MT" pitchFamily="34" charset="0"/>
            </a:endParaRPr>
          </a:p>
        </p:txBody>
      </p:sp>
      <p:pic>
        <p:nvPicPr>
          <p:cNvPr id="6146" name="Picture 2" descr="See full size image">
            <a:hlinkClick r:id="rId3"/>
          </p:cNvPr>
          <p:cNvPicPr>
            <a:picLocks noChangeAspect="1" noChangeArrowheads="1"/>
          </p:cNvPicPr>
          <p:nvPr/>
        </p:nvPicPr>
        <p:blipFill>
          <a:blip r:embed="rId4" cstate="print"/>
          <a:srcRect/>
          <a:stretch>
            <a:fillRect/>
          </a:stretch>
        </p:blipFill>
        <p:spPr bwMode="auto">
          <a:xfrm>
            <a:off x="5539255" y="2697480"/>
            <a:ext cx="2309345" cy="22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34843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153400" cy="914400"/>
          </a:xfrm>
        </p:spPr>
        <p:txBody>
          <a:bodyPr/>
          <a:lstStyle/>
          <a:p>
            <a:r>
              <a:rPr lang="en-US" sz="2800" dirty="0" smtClean="0"/>
              <a:t>Preamble to the Universal Declaration of</a:t>
            </a:r>
            <a:br>
              <a:rPr lang="en-US" sz="2800" dirty="0" smtClean="0"/>
            </a:br>
            <a:r>
              <a:rPr lang="en-US" sz="2800" dirty="0" smtClean="0"/>
              <a:t>Human </a:t>
            </a:r>
            <a:r>
              <a:rPr lang="en-US" sz="2800" dirty="0"/>
              <a:t>R</a:t>
            </a:r>
            <a:r>
              <a:rPr lang="en-US" sz="2800" dirty="0" smtClean="0"/>
              <a:t>ights</a:t>
            </a:r>
            <a:endParaRPr lang="en-US" sz="2800" dirty="0"/>
          </a:p>
        </p:txBody>
      </p:sp>
      <p:sp>
        <p:nvSpPr>
          <p:cNvPr id="3" name="Content Placeholder 2"/>
          <p:cNvSpPr>
            <a:spLocks noGrp="1"/>
          </p:cNvSpPr>
          <p:nvPr>
            <p:ph idx="1"/>
          </p:nvPr>
        </p:nvSpPr>
        <p:spPr>
          <a:xfrm>
            <a:off x="228600" y="1600200"/>
            <a:ext cx="7543800" cy="4525963"/>
          </a:xfrm>
        </p:spPr>
        <p:txBody>
          <a:bodyPr/>
          <a:lstStyle/>
          <a:p>
            <a:r>
              <a:rPr lang="en-US" sz="2800" dirty="0" smtClean="0"/>
              <a:t>“</a:t>
            </a:r>
            <a:r>
              <a:rPr lang="en-US" sz="2800" i="1" dirty="0" smtClean="0"/>
              <a:t>Whereas, recognition of the inherent dignity and of the equal and unalienable rights of all members of the human family is the foundation of freedom, justice and peace in the world.” (U.N., 1948)</a:t>
            </a:r>
            <a:endParaRPr lang="en-US" sz="2800" i="1" dirty="0"/>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a:t>
            </a:fld>
            <a:endParaRPr lang="en-US" dirty="0">
              <a:solidFill>
                <a:prstClr val="black">
                  <a:tint val="75000"/>
                </a:prstClr>
              </a:solidFill>
            </a:endParaRPr>
          </a:p>
        </p:txBody>
      </p:sp>
      <p:grpSp>
        <p:nvGrpSpPr>
          <p:cNvPr id="6" name="Group 5"/>
          <p:cNvGrpSpPr/>
          <p:nvPr/>
        </p:nvGrpSpPr>
        <p:grpSpPr>
          <a:xfrm>
            <a:off x="3124200" y="4114800"/>
            <a:ext cx="2209800" cy="2209800"/>
            <a:chOff x="2819400" y="4191000"/>
            <a:chExt cx="2209800" cy="2209800"/>
          </a:xfrm>
        </p:grpSpPr>
        <p:pic>
          <p:nvPicPr>
            <p:cNvPr id="4100" name="Picture 4" descr="C:\Users\Patrick C. Coggins\AppData\Local\Microsoft\Windows\Temporary Internet Files\Content.IE5\O5AQTIB5\MC900431620[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19400" y="41910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Patrick C. Coggins\AppData\Local\Microsoft\Windows\Temporary Internet Files\Content.IE5\ZV62TGR4\MC900303673[1].wmf"/>
            <p:cNvPicPr>
              <a:picLocks noChangeAspect="1" noChangeArrowheads="1"/>
            </p:cNvPicPr>
            <p:nvPr/>
          </p:nvPicPr>
          <p:blipFill>
            <a:blip r:embed="rId4" cstate="print">
              <a:clrChange>
                <a:clrFrom>
                  <a:srgbClr val="D3CE82"/>
                </a:clrFrom>
                <a:clrTo>
                  <a:srgbClr val="D3CE82">
                    <a:alpha val="0"/>
                  </a:srgbClr>
                </a:clrTo>
              </a:clrChange>
              <a:extLst>
                <a:ext uri="{28A0092B-C50C-407E-A947-70E740481C1C}">
                  <a14:useLocalDpi xmlns:a14="http://schemas.microsoft.com/office/drawing/2010/main" val="0"/>
                </a:ext>
              </a:extLst>
            </a:blip>
            <a:srcRect/>
            <a:stretch>
              <a:fillRect/>
            </a:stretch>
          </p:blipFill>
          <p:spPr bwMode="auto">
            <a:xfrm>
              <a:off x="2895600" y="4191000"/>
              <a:ext cx="2133600" cy="2133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948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w Cen MT" pitchFamily="34" charset="0"/>
              </a:rPr>
              <a:t>What is Culturally Responsive Teaching?</a:t>
            </a:r>
            <a:endParaRPr lang="en-US" b="1" dirty="0">
              <a:latin typeface="Tw Cen MT" pitchFamily="34" charset="0"/>
            </a:endParaRPr>
          </a:p>
        </p:txBody>
      </p:sp>
      <p:sp>
        <p:nvSpPr>
          <p:cNvPr id="3" name="Content Placeholder 2"/>
          <p:cNvSpPr>
            <a:spLocks noGrp="1"/>
          </p:cNvSpPr>
          <p:nvPr>
            <p:ph sz="quarter" idx="1"/>
          </p:nvPr>
        </p:nvSpPr>
        <p:spPr>
          <a:xfrm>
            <a:off x="228600" y="1524000"/>
            <a:ext cx="7772400" cy="2209800"/>
          </a:xfrm>
        </p:spPr>
        <p:txBody>
          <a:bodyPr>
            <a:normAutofit/>
          </a:bodyPr>
          <a:lstStyle/>
          <a:p>
            <a:pPr marL="0" indent="0">
              <a:buNone/>
            </a:pPr>
            <a:r>
              <a:rPr lang="en-US" sz="2400" dirty="0" smtClean="0">
                <a:latin typeface="Tw Cen MT" pitchFamily="34" charset="0"/>
              </a:rPr>
              <a:t>Gay (2000) defines culturally responsive teaching as using the cultural knowledge, prior experiences, and performance styles of diverse students to make learning more appropriate and effective for them; it teaches to and through the strengths of the students.</a:t>
            </a:r>
            <a:endParaRPr lang="en-US" sz="2400" dirty="0">
              <a:latin typeface="Tw Cen MT" pitchFamily="34" charset="0"/>
            </a:endParaRPr>
          </a:p>
        </p:txBody>
      </p:sp>
      <p:pic>
        <p:nvPicPr>
          <p:cNvPr id="2050" name="Picture 2" descr="C:\Users\Kitchen\AppData\Local\Microsoft\Windows\Temporary Internet Files\Content.IE5\ZSPDBN73\MPj04387390000[1].jpg"/>
          <p:cNvPicPr>
            <a:picLocks noChangeAspect="1" noChangeArrowheads="1"/>
          </p:cNvPicPr>
          <p:nvPr/>
        </p:nvPicPr>
        <p:blipFill>
          <a:blip r:embed="rId2" cstate="print"/>
          <a:srcRect/>
          <a:stretch>
            <a:fillRect/>
          </a:stretch>
        </p:blipFill>
        <p:spPr bwMode="auto">
          <a:xfrm>
            <a:off x="2445774" y="3505200"/>
            <a:ext cx="3421626" cy="228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685460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7696200" cy="2362200"/>
          </a:xfrm>
        </p:spPr>
        <p:txBody>
          <a:bodyPr>
            <a:normAutofit/>
          </a:bodyPr>
          <a:lstStyle/>
          <a:p>
            <a:pPr algn="ctr">
              <a:buNone/>
            </a:pPr>
            <a:r>
              <a:rPr lang="en-US" i="1" dirty="0" smtClean="0">
                <a:latin typeface="Tw Cen MT" pitchFamily="34" charset="0"/>
                <a:cs typeface="Times New Roman" pitchFamily="18" charset="0"/>
              </a:rPr>
              <a:t>	 Seeks to </a:t>
            </a:r>
            <a:r>
              <a:rPr lang="en-US" i="1" dirty="0">
                <a:latin typeface="Tw Cen MT" pitchFamily="34" charset="0"/>
                <a:cs typeface="Times New Roman" pitchFamily="18" charset="0"/>
              </a:rPr>
              <a:t>maximize learning opportunities, teachers gain knowledge of the cultures represented in their classrooms and translate this knowledge into instructional </a:t>
            </a:r>
            <a:r>
              <a:rPr lang="en-US" i="1" dirty="0" smtClean="0">
                <a:latin typeface="Tw Cen MT" pitchFamily="34" charset="0"/>
                <a:cs typeface="Times New Roman" pitchFamily="18" charset="0"/>
              </a:rPr>
              <a:t>practices.</a:t>
            </a:r>
            <a:endParaRPr lang="en-US" i="1" dirty="0">
              <a:latin typeface="Tw Cen MT"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41</a:t>
            </a:fld>
            <a:endParaRPr lang="en-US" dirty="0">
              <a:solidFill>
                <a:prstClr val="black">
                  <a:tint val="75000"/>
                </a:prstClr>
              </a:solidFill>
            </a:endParaRPr>
          </a:p>
        </p:txBody>
      </p:sp>
      <p:sp>
        <p:nvSpPr>
          <p:cNvPr id="7" name="Title 6"/>
          <p:cNvSpPr>
            <a:spLocks noGrp="1"/>
          </p:cNvSpPr>
          <p:nvPr>
            <p:ph type="title"/>
          </p:nvPr>
        </p:nvSpPr>
        <p:spPr>
          <a:xfrm>
            <a:off x="76200" y="274638"/>
            <a:ext cx="8153400" cy="1143000"/>
          </a:xfrm>
        </p:spPr>
        <p:txBody>
          <a:bodyPr/>
          <a:lstStyle/>
          <a:p>
            <a:pPr algn="ctr"/>
            <a:r>
              <a:rPr lang="en-US" b="1" dirty="0" smtClean="0">
                <a:latin typeface="Tw Cen MT" pitchFamily="34" charset="0"/>
              </a:rPr>
              <a:t>Culturally Responsive Teaching (CRT)</a:t>
            </a:r>
            <a:endParaRPr lang="en-US" b="1" dirty="0">
              <a:latin typeface="Tw Cen MT" pitchFamily="34" charset="0"/>
            </a:endParaRPr>
          </a:p>
        </p:txBody>
      </p:sp>
      <p:pic>
        <p:nvPicPr>
          <p:cNvPr id="10244" name="Picture 4" descr="C:\Users\Patrick C. Coggins\AppData\Local\Microsoft\Windows\Temporary Internet Files\Content.IE5\Y0PMOBT8\MP9004089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810000"/>
            <a:ext cx="2362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51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9144000" cy="685800"/>
          </a:xfrm>
        </p:spPr>
        <p:txBody>
          <a:bodyPr/>
          <a:lstStyle/>
          <a:p>
            <a:pPr algn="ctr" eaLnBrk="1" fontAlgn="auto" hangingPunct="1">
              <a:spcAft>
                <a:spcPts val="0"/>
              </a:spcAft>
              <a:defRPr/>
            </a:pPr>
            <a:r>
              <a:rPr lang="en-US" b="1" dirty="0" smtClean="0">
                <a:latin typeface="Tw Cen MT" pitchFamily="34" charset="0"/>
              </a:rPr>
              <a:t>Six (6) Culturally Responsive </a:t>
            </a:r>
            <a:r>
              <a:rPr lang="en-US" b="1" dirty="0">
                <a:latin typeface="Tw Cen MT" pitchFamily="34" charset="0"/>
              </a:rPr>
              <a:t>T</a:t>
            </a:r>
            <a:r>
              <a:rPr lang="en-US" b="1" dirty="0" smtClean="0">
                <a:latin typeface="Tw Cen MT" pitchFamily="34" charset="0"/>
              </a:rPr>
              <a:t>eaching are… </a:t>
            </a:r>
            <a:endParaRPr lang="en-US" b="1" dirty="0">
              <a:latin typeface="Tw Cen M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1903398"/>
              </p:ext>
            </p:extLst>
          </p:nvPr>
        </p:nvGraphicFramePr>
        <p:xfrm>
          <a:off x="381000" y="1462881"/>
          <a:ext cx="7543800" cy="516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2" descr="C:\Documents and Settings\thblinn\Local Settings\Temporary Internet Files\Content.IE5\Y5N3U944\MC90043598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2590800"/>
            <a:ext cx="15843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ChangeArrowheads="1"/>
          </p:cNvSpPr>
          <p:nvPr/>
        </p:nvSpPr>
        <p:spPr bwMode="auto">
          <a:xfrm>
            <a:off x="-381000" y="7315200"/>
            <a:ext cx="723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Information from the “In-Time” website at </a:t>
            </a:r>
            <a:r>
              <a:rPr lang="en-US" u="sng" dirty="0">
                <a:solidFill>
                  <a:schemeClr val="tx2"/>
                </a:solidFill>
                <a:hlinkClick r:id="rId8"/>
              </a:rPr>
              <a:t>www.intime.uni.edu</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42</a:t>
            </a:fld>
            <a:endParaRPr lang="en-US" dirty="0">
              <a:solidFill>
                <a:prstClr val="black">
                  <a:tint val="75000"/>
                </a:prstClr>
              </a:solidFill>
            </a:endParaRPr>
          </a:p>
        </p:txBody>
      </p:sp>
    </p:spTree>
    <p:extLst>
      <p:ext uri="{BB962C8B-B14F-4D97-AF65-F5344CB8AC3E}">
        <p14:creationId xmlns:p14="http://schemas.microsoft.com/office/powerpoint/2010/main" val="155358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9A5B748-22C4-4F7D-AEFE-568B18E8D5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3C9B176-30F8-4EAB-A260-086C00725F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3A95ADA-AC12-4944-A73B-37681FB5733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A4107ED0-3F58-4375-BC7C-0717BBFA290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827919B-69E2-405F-88A6-CAE66BC7AB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6172E28-BF3F-4359-A0B0-90E3C5C0982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B6B278C-4317-4D00-8550-8220F039182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B7AA265-D9BF-4634-8AA2-CFB31555736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35E18B2A-C3BB-4739-A987-BA4C97E15C4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F48B7AE8-1656-42C2-BDEE-1A03201E020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311BD7FD-697B-4969-9B80-19EF5DB10A8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53C714D-1662-491B-A579-AC768FC69C3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153400" cy="1143000"/>
          </a:xfrm>
        </p:spPr>
        <p:txBody>
          <a:bodyPr>
            <a:normAutofit/>
          </a:bodyPr>
          <a:lstStyle/>
          <a:p>
            <a:pPr algn="ctr"/>
            <a:r>
              <a:rPr lang="en-US" sz="3200" b="1" dirty="0" smtClean="0">
                <a:latin typeface="Tw Cen MT" pitchFamily="34" charset="0"/>
              </a:rPr>
              <a:t>Six Essential Characteristics</a:t>
            </a:r>
            <a:endParaRPr lang="en-US" sz="3200" dirty="0">
              <a:latin typeface="Tw Cen MT" pitchFamily="34" charset="0"/>
            </a:endParaRPr>
          </a:p>
        </p:txBody>
      </p:sp>
      <p:sp>
        <p:nvSpPr>
          <p:cNvPr id="3" name="Content Placeholder 2"/>
          <p:cNvSpPr>
            <a:spLocks noGrp="1"/>
          </p:cNvSpPr>
          <p:nvPr>
            <p:ph sz="quarter" idx="1"/>
          </p:nvPr>
        </p:nvSpPr>
        <p:spPr>
          <a:xfrm>
            <a:off x="457200" y="1646237"/>
            <a:ext cx="7620000" cy="4525963"/>
          </a:xfrm>
        </p:spPr>
        <p:txBody>
          <a:bodyPr>
            <a:normAutofit lnSpcReduction="10000"/>
          </a:bodyPr>
          <a:lstStyle/>
          <a:p>
            <a:pPr>
              <a:buNone/>
            </a:pPr>
            <a:r>
              <a:rPr lang="en-US" b="1" dirty="0" smtClean="0">
                <a:latin typeface="Tw Cen MT" pitchFamily="34" charset="0"/>
              </a:rPr>
              <a:t>Culturally Responsive Teaching is:</a:t>
            </a:r>
            <a:r>
              <a:rPr lang="en-US" dirty="0" smtClean="0">
                <a:latin typeface="Tw Cen MT" pitchFamily="34" charset="0"/>
              </a:rPr>
              <a:t> </a:t>
            </a:r>
          </a:p>
          <a:p>
            <a:pPr>
              <a:buNone/>
            </a:pPr>
            <a:r>
              <a:rPr lang="en-US" dirty="0">
                <a:latin typeface="Tw Cen MT" pitchFamily="34" charset="0"/>
              </a:rPr>
              <a:t> </a:t>
            </a:r>
            <a:r>
              <a:rPr lang="en-US" dirty="0" smtClean="0">
                <a:latin typeface="Tw Cen MT" pitchFamily="34" charset="0"/>
              </a:rPr>
              <a:t> </a:t>
            </a:r>
          </a:p>
          <a:p>
            <a:r>
              <a:rPr lang="en-US" sz="2400" dirty="0" smtClean="0">
                <a:latin typeface="Tw Cen MT" pitchFamily="34" charset="0"/>
              </a:rPr>
              <a:t>1. </a:t>
            </a:r>
            <a:r>
              <a:rPr lang="en-US" dirty="0" smtClean="0">
                <a:latin typeface="Tw Cen MT" pitchFamily="34" charset="0"/>
              </a:rPr>
              <a:t>Validating</a:t>
            </a:r>
          </a:p>
          <a:p>
            <a:r>
              <a:rPr lang="en-US" dirty="0" smtClean="0">
                <a:latin typeface="Tw Cen MT" pitchFamily="34" charset="0"/>
              </a:rPr>
              <a:t>2. Comprehensive</a:t>
            </a:r>
          </a:p>
          <a:p>
            <a:r>
              <a:rPr lang="en-US" dirty="0" smtClean="0">
                <a:latin typeface="Tw Cen MT" pitchFamily="34" charset="0"/>
              </a:rPr>
              <a:t>3. Multidimensional</a:t>
            </a:r>
          </a:p>
          <a:p>
            <a:r>
              <a:rPr lang="en-US" dirty="0" smtClean="0">
                <a:latin typeface="Tw Cen MT" pitchFamily="34" charset="0"/>
              </a:rPr>
              <a:t>4. Empowering</a:t>
            </a:r>
          </a:p>
          <a:p>
            <a:r>
              <a:rPr lang="en-US" dirty="0" smtClean="0">
                <a:latin typeface="Tw Cen MT" pitchFamily="34" charset="0"/>
              </a:rPr>
              <a:t>5. Transformative</a:t>
            </a:r>
          </a:p>
          <a:p>
            <a:r>
              <a:rPr lang="en-US" dirty="0" smtClean="0">
                <a:latin typeface="Tw Cen MT" pitchFamily="34" charset="0"/>
              </a:rPr>
              <a:t>6. Emancipatory</a:t>
            </a:r>
          </a:p>
          <a:p>
            <a:pPr>
              <a:buNone/>
            </a:pPr>
            <a:endParaRPr lang="en-US" sz="2400" dirty="0" smtClean="0">
              <a:latin typeface="Tw Cen MT" pitchFamily="34" charset="0"/>
            </a:endParaRPr>
          </a:p>
          <a:p>
            <a:pPr>
              <a:buNone/>
            </a:pPr>
            <a:endParaRPr lang="en-US" sz="2400" dirty="0" smtClean="0">
              <a:latin typeface="Tw Cen MT" pitchFamily="34" charset="0"/>
            </a:endParaRPr>
          </a:p>
          <a:p>
            <a:pPr>
              <a:buNone/>
            </a:pPr>
            <a:endParaRPr lang="en-US" sz="2400" dirty="0" smtClean="0">
              <a:latin typeface="Tw Cen MT" pitchFamily="34" charset="0"/>
            </a:endParaRPr>
          </a:p>
          <a:p>
            <a:pPr>
              <a:buNone/>
            </a:pPr>
            <a:endParaRPr lang="en-US" sz="2400" dirty="0" smtClean="0">
              <a:latin typeface="Tw Cen MT" pitchFamily="34" charset="0"/>
            </a:endParaRPr>
          </a:p>
          <a:p>
            <a:pPr>
              <a:buNone/>
            </a:pPr>
            <a:endParaRPr lang="en-US" sz="2400" dirty="0" smtClean="0">
              <a:latin typeface="Tw Cen MT" pitchFamily="34" charset="0"/>
            </a:endParaRPr>
          </a:p>
        </p:txBody>
      </p:sp>
      <p:pic>
        <p:nvPicPr>
          <p:cNvPr id="3074" name="Picture 2" descr="C:\Users\Kitchen\AppData\Local\Microsoft\Windows\Temporary Internet Files\Content.IE5\QLP7Q1RW\MPj04395220000[1].jpg"/>
          <p:cNvPicPr>
            <a:picLocks noChangeAspect="1" noChangeArrowheads="1"/>
          </p:cNvPicPr>
          <p:nvPr/>
        </p:nvPicPr>
        <p:blipFill>
          <a:blip r:embed="rId3" cstate="print"/>
          <a:srcRect/>
          <a:stretch>
            <a:fillRect/>
          </a:stretch>
        </p:blipFill>
        <p:spPr bwMode="auto">
          <a:xfrm>
            <a:off x="4377813" y="2369574"/>
            <a:ext cx="3048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1192853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defRPr/>
            </a:pPr>
            <a:r>
              <a:rPr lang="en-US" b="1" dirty="0" smtClean="0">
                <a:latin typeface="Tw Cen MT" pitchFamily="34" charset="0"/>
              </a:rPr>
              <a:t>Culturally Responsive Teaching </a:t>
            </a:r>
          </a:p>
        </p:txBody>
      </p:sp>
      <p:sp>
        <p:nvSpPr>
          <p:cNvPr id="37891" name="Rectangle 3"/>
          <p:cNvSpPr>
            <a:spLocks noGrp="1" noChangeArrowheads="1"/>
          </p:cNvSpPr>
          <p:nvPr>
            <p:ph type="body" idx="1"/>
          </p:nvPr>
        </p:nvSpPr>
        <p:spPr>
          <a:xfrm>
            <a:off x="381000" y="1447800"/>
            <a:ext cx="7467600" cy="4525963"/>
          </a:xfrm>
        </p:spPr>
        <p:txBody>
          <a:bodyPr/>
          <a:lstStyle/>
          <a:p>
            <a:pPr eaLnBrk="1" hangingPunct="1">
              <a:defRPr/>
            </a:pPr>
            <a:r>
              <a:rPr lang="en-US" sz="2800" dirty="0" smtClean="0">
                <a:latin typeface="Tw Cen MT" pitchFamily="34" charset="0"/>
              </a:rPr>
              <a:t>A pedagogy that provides equal access to education for all students of diverse cultures which recognizes, responds to and celebrates these cultures.</a:t>
            </a:r>
          </a:p>
          <a:p>
            <a:pPr eaLnBrk="1" hangingPunct="1">
              <a:defRPr/>
            </a:pPr>
            <a:r>
              <a:rPr lang="en-US" sz="2800" dirty="0" smtClean="0">
                <a:latin typeface="Tw Cen MT" pitchFamily="34" charset="0"/>
              </a:rPr>
              <a:t>Students’ cultures are recognized as important and referenced in all facets of learning experiences.</a:t>
            </a:r>
          </a:p>
        </p:txBody>
      </p:sp>
      <p:pic>
        <p:nvPicPr>
          <p:cNvPr id="5124" name="Picture 6" descr="MPj043932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343400"/>
            <a:ext cx="2667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244041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Tw Cen MT" pitchFamily="34" charset="0"/>
              </a:rPr>
              <a:t>What is Culturally Responsive Teaching?</a:t>
            </a:r>
            <a:endParaRPr lang="en-US" dirty="0">
              <a:latin typeface="Tw Cen MT"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2665702"/>
              </p:ext>
            </p:extLst>
          </p:nvPr>
        </p:nvGraphicFramePr>
        <p:xfrm>
          <a:off x="533400" y="1600200"/>
          <a:ext cx="7010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45</a:t>
            </a:fld>
            <a:endParaRPr lang="en-US" dirty="0">
              <a:solidFill>
                <a:prstClr val="black">
                  <a:tint val="75000"/>
                </a:prstClr>
              </a:solidFill>
            </a:endParaRPr>
          </a:p>
        </p:txBody>
      </p:sp>
    </p:spTree>
    <p:extLst>
      <p:ext uri="{BB962C8B-B14F-4D97-AF65-F5344CB8AC3E}">
        <p14:creationId xmlns:p14="http://schemas.microsoft.com/office/powerpoint/2010/main" val="3323906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5CB9940-4CD1-449D-8EF6-C585F5DDB5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A97030E-748C-43EF-95D0-90661A6DA8D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E06D1172-79B4-457C-BF8F-70639FCA469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E82B491-E715-4399-848E-B154DF80C34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DC16D289-41AE-4F5B-958E-4297B80F6B6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8A29429-B54B-43C4-8FBE-F602E03ED54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67C7834-6C40-4170-BE2C-43D18B5F197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24ABE3BA-018D-4EB0-B484-C07C010E863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E5EC18C2-608E-41C2-B33C-E8DD6E10BE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9372600" cy="1066800"/>
          </a:xfrm>
        </p:spPr>
        <p:txBody>
          <a:bodyPr>
            <a:normAutofit/>
          </a:bodyPr>
          <a:lstStyle/>
          <a:p>
            <a:pPr algn="ctr">
              <a:defRPr/>
            </a:pPr>
            <a:r>
              <a:rPr lang="en-US" b="1" dirty="0" smtClean="0">
                <a:latin typeface="Tw Cen MT" pitchFamily="34" charset="0"/>
              </a:rPr>
              <a:t>Culturally Responsive </a:t>
            </a:r>
            <a:r>
              <a:rPr lang="en-US" b="1" dirty="0">
                <a:latin typeface="Tw Cen MT" pitchFamily="34" charset="0"/>
              </a:rPr>
              <a:t>T</a:t>
            </a:r>
            <a:r>
              <a:rPr lang="en-US" b="1" dirty="0" smtClean="0">
                <a:latin typeface="Tw Cen MT" pitchFamily="34" charset="0"/>
              </a:rPr>
              <a:t>eaching is…Validating</a:t>
            </a:r>
            <a:endParaRPr lang="en-US" b="1" dirty="0">
              <a:latin typeface="Tw Cen MT" pitchFamily="34" charset="0"/>
            </a:endParaRPr>
          </a:p>
        </p:txBody>
      </p:sp>
      <p:sp>
        <p:nvSpPr>
          <p:cNvPr id="8196" name="Content Placeholder 4"/>
          <p:cNvSpPr>
            <a:spLocks noGrp="1"/>
          </p:cNvSpPr>
          <p:nvPr>
            <p:ph idx="1"/>
          </p:nvPr>
        </p:nvSpPr>
        <p:spPr>
          <a:xfrm>
            <a:off x="228599" y="1524000"/>
            <a:ext cx="7742237" cy="1371600"/>
          </a:xfrm>
        </p:spPr>
        <p:txBody>
          <a:bodyPr/>
          <a:lstStyle/>
          <a:p>
            <a:r>
              <a:rPr lang="en-US" sz="2400" dirty="0" smtClean="0">
                <a:latin typeface="Tw Cen MT" pitchFamily="34" charset="0"/>
              </a:rPr>
              <a:t>Gay (2000) defines culturally responsive teaching as using the cultural knowledge, prior experiences, and performance styles of diverse students to make learning more appropriate and effective for them; it teaches to and through the strengths of these students. </a:t>
            </a:r>
          </a:p>
          <a:p>
            <a:pPr eaLnBrk="1" hangingPunct="1"/>
            <a:r>
              <a:rPr lang="en-US" sz="2400" dirty="0" smtClean="0">
                <a:latin typeface="Tw Cen MT" pitchFamily="34" charset="0"/>
              </a:rPr>
              <a:t>. When </a:t>
            </a:r>
            <a:r>
              <a:rPr lang="en-US" sz="2400" dirty="0">
                <a:latin typeface="Tw Cen MT" pitchFamily="34" charset="0"/>
              </a:rPr>
              <a:t>we teach with the intention of Florida Law, Statute 1003.42, we validate all of our students by teaching them about a wide variety of cultures.</a:t>
            </a:r>
          </a:p>
          <a:p>
            <a:pPr eaLnBrk="1" hangingPunct="1"/>
            <a:r>
              <a:rPr lang="en-US" sz="2400" dirty="0">
                <a:latin typeface="Tw Cen MT" pitchFamily="34" charset="0"/>
              </a:rPr>
              <a:t> Validation comes by embracing what students have to share about their </a:t>
            </a:r>
            <a:r>
              <a:rPr lang="en-US" sz="2400" dirty="0" smtClean="0">
                <a:latin typeface="Tw Cen MT" pitchFamily="34" charset="0"/>
              </a:rPr>
              <a:t>cultures. </a:t>
            </a:r>
          </a:p>
        </p:txBody>
      </p:sp>
      <p:sp>
        <p:nvSpPr>
          <p:cNvPr id="8197" name="Rectangle 6"/>
          <p:cNvSpPr>
            <a:spLocks noChangeArrowheads="1"/>
          </p:cNvSpPr>
          <p:nvPr/>
        </p:nvSpPr>
        <p:spPr bwMode="auto">
          <a:xfrm>
            <a:off x="1828800" y="6248400"/>
            <a:ext cx="502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Information from the “In-Time” website at </a:t>
            </a:r>
            <a:r>
              <a:rPr lang="en-US" sz="1400" u="sng" dirty="0">
                <a:solidFill>
                  <a:schemeClr val="tx2"/>
                </a:solidFill>
                <a:hlinkClick r:id="rId2"/>
              </a:rPr>
              <a:t>www.intime.uni.edu</a:t>
            </a:r>
            <a:endParaRPr lang="en-US" sz="1400" dirty="0">
              <a:solidFill>
                <a:schemeClr val="tx2"/>
              </a:solidFill>
            </a:endParaRPr>
          </a:p>
        </p:txBody>
      </p:sp>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46</a:t>
            </a:fld>
            <a:endParaRPr lang="en-US" dirty="0">
              <a:solidFill>
                <a:prstClr val="black">
                  <a:tint val="75000"/>
                </a:prstClr>
              </a:solidFill>
            </a:endParaRPr>
          </a:p>
        </p:txBody>
      </p:sp>
    </p:spTree>
    <p:extLst>
      <p:ext uri="{BB962C8B-B14F-4D97-AF65-F5344CB8AC3E}">
        <p14:creationId xmlns:p14="http://schemas.microsoft.com/office/powerpoint/2010/main" val="2920167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Tw Cen MT" pitchFamily="34" charset="0"/>
              </a:rPr>
              <a:t>Culturally Responsive Teaching is Validating</a:t>
            </a:r>
            <a:endParaRPr lang="en-US" dirty="0">
              <a:latin typeface="Tw Cen MT" pitchFamily="34" charset="0"/>
            </a:endParaRPr>
          </a:p>
        </p:txBody>
      </p:sp>
      <p:sp>
        <p:nvSpPr>
          <p:cNvPr id="3" name="Content Placeholder 2"/>
          <p:cNvSpPr>
            <a:spLocks noGrp="1"/>
          </p:cNvSpPr>
          <p:nvPr>
            <p:ph sz="quarter" idx="1"/>
          </p:nvPr>
        </p:nvSpPr>
        <p:spPr/>
        <p:txBody>
          <a:bodyPr>
            <a:noAutofit/>
          </a:bodyPr>
          <a:lstStyle/>
          <a:p>
            <a:r>
              <a:rPr lang="en-US" sz="2800" dirty="0" smtClean="0">
                <a:latin typeface="Tw Cen MT" pitchFamily="34" charset="0"/>
              </a:rPr>
              <a:t>It acknowledges the legitimacy of the cultural heritages of different ethnic groups, both as legacies that affect students' dispositions, attitudes, and approaches to learning and as worthy content to be taught in the formal curriculum. </a:t>
            </a:r>
          </a:p>
          <a:p>
            <a:r>
              <a:rPr lang="en-US" sz="2800" dirty="0" smtClean="0">
                <a:latin typeface="Tw Cen MT" pitchFamily="34" charset="0"/>
              </a:rPr>
              <a:t>It teaches students to know and praise their own and each others' cultural heritages. </a:t>
            </a:r>
          </a:p>
          <a:p>
            <a:r>
              <a:rPr lang="en-US" sz="2800" dirty="0" smtClean="0">
                <a:latin typeface="Tw Cen MT" pitchFamily="34" charset="0"/>
              </a:rPr>
              <a:t>It incorporates multicultural information, resources, and materials in all the subjects and skills routinely taught in schools. (Banks,2008,2009)</a:t>
            </a:r>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3669509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991600" cy="1066800"/>
          </a:xfrm>
        </p:spPr>
        <p:txBody>
          <a:bodyPr>
            <a:normAutofit/>
          </a:bodyPr>
          <a:lstStyle/>
          <a:p>
            <a:pPr algn="ctr">
              <a:defRPr/>
            </a:pPr>
            <a:r>
              <a:rPr lang="en-US" sz="2800" b="1" dirty="0" smtClean="0">
                <a:latin typeface="Tw Cen MT" pitchFamily="34" charset="0"/>
              </a:rPr>
              <a:t>Culturally responsive teaching is… Comprehensive</a:t>
            </a:r>
            <a:endParaRPr lang="en-US" sz="2800" b="1" dirty="0">
              <a:latin typeface="Tw Cen MT" pitchFamily="34" charset="0"/>
            </a:endParaRPr>
          </a:p>
        </p:txBody>
      </p:sp>
      <p:sp>
        <p:nvSpPr>
          <p:cNvPr id="10243" name="Content Placeholder 2"/>
          <p:cNvSpPr>
            <a:spLocks noGrp="1"/>
          </p:cNvSpPr>
          <p:nvPr>
            <p:ph idx="1"/>
          </p:nvPr>
        </p:nvSpPr>
        <p:spPr>
          <a:xfrm>
            <a:off x="0" y="1544637"/>
            <a:ext cx="8153400" cy="6303963"/>
          </a:xfrm>
        </p:spPr>
        <p:txBody>
          <a:bodyPr/>
          <a:lstStyle/>
          <a:p>
            <a:r>
              <a:rPr lang="en-US" sz="2800" dirty="0" smtClean="0">
                <a:latin typeface="Tw Cen MT" pitchFamily="34" charset="0"/>
              </a:rPr>
              <a:t>Ladson-Billings (1992) explains that culturally responsive teachers develop intellectual, social, emotional, and political learning by "</a:t>
            </a:r>
            <a:r>
              <a:rPr lang="en-US" sz="2800" b="1" u="sng" dirty="0" smtClean="0">
                <a:latin typeface="Tw Cen MT" pitchFamily="34" charset="0"/>
              </a:rPr>
              <a:t>using cultural referents </a:t>
            </a:r>
            <a:r>
              <a:rPr lang="en-US" sz="2800" dirty="0" smtClean="0">
                <a:latin typeface="Tw Cen MT" pitchFamily="34" charset="0"/>
              </a:rPr>
              <a:t>to impart knowledge, skills, and attitudes" (p. 382).   </a:t>
            </a:r>
          </a:p>
          <a:p>
            <a:r>
              <a:rPr lang="en-US" sz="2800" dirty="0" err="1" smtClean="0">
                <a:latin typeface="Tw Cen MT" pitchFamily="34" charset="0"/>
              </a:rPr>
              <a:t>Hollins</a:t>
            </a:r>
            <a:r>
              <a:rPr lang="en-US" sz="2800" dirty="0" smtClean="0">
                <a:latin typeface="Tw Cen MT" pitchFamily="34" charset="0"/>
              </a:rPr>
              <a:t> (2006) - education designed  for racially diverse students incorporates "culturally mediated cognition, culturally appropriate social situations for learning, and culturally valued knowledge in curriculum content" (p. 13).  </a:t>
            </a:r>
          </a:p>
          <a:p>
            <a:r>
              <a:rPr lang="en-US" sz="2800" dirty="0" smtClean="0">
                <a:latin typeface="Tw Cen MT" pitchFamily="34" charset="0"/>
              </a:rPr>
              <a:t>Culturally responsive teachers realize not only the importance of academic achievement, but also the maintaining of cultural identity and heritage (Gay, 2000).</a:t>
            </a:r>
          </a:p>
          <a:p>
            <a:endParaRPr lang="en-US" sz="2800" dirty="0" smtClean="0">
              <a:latin typeface="Tw Cen MT" pitchFamily="34" charset="0"/>
            </a:endParaRPr>
          </a:p>
        </p:txBody>
      </p:sp>
      <p:sp>
        <p:nvSpPr>
          <p:cNvPr id="10245" name="Rectangle 4"/>
          <p:cNvSpPr>
            <a:spLocks noChangeArrowheads="1"/>
          </p:cNvSpPr>
          <p:nvPr/>
        </p:nvSpPr>
        <p:spPr bwMode="auto">
          <a:xfrm>
            <a:off x="2743200" y="65817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t>I</a:t>
            </a:r>
            <a:endParaRPr lang="en-US" sz="1200" dirty="0">
              <a:solidFill>
                <a:schemeClr val="tx2"/>
              </a:solidFill>
            </a:endParaRPr>
          </a:p>
        </p:txBody>
      </p:sp>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2620389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05800" cy="1143000"/>
          </a:xfrm>
        </p:spPr>
        <p:txBody>
          <a:bodyPr>
            <a:normAutofit/>
          </a:bodyPr>
          <a:lstStyle/>
          <a:p>
            <a:pPr algn="ctr">
              <a:defRPr/>
            </a:pPr>
            <a:r>
              <a:rPr lang="en-US" b="1" dirty="0" smtClean="0">
                <a:latin typeface="Tw Cen MT" pitchFamily="34" charset="0"/>
              </a:rPr>
              <a:t>Culturally Responsive Teaching is…Multidimensional</a:t>
            </a:r>
            <a:endParaRPr lang="en-US" b="1" dirty="0">
              <a:latin typeface="Tw Cen MT" pitchFamily="34" charset="0"/>
            </a:endParaRPr>
          </a:p>
        </p:txBody>
      </p:sp>
      <p:sp>
        <p:nvSpPr>
          <p:cNvPr id="11267" name="Content Placeholder 2"/>
          <p:cNvSpPr>
            <a:spLocks noGrp="1"/>
          </p:cNvSpPr>
          <p:nvPr>
            <p:ph idx="1"/>
          </p:nvPr>
        </p:nvSpPr>
        <p:spPr>
          <a:xfrm>
            <a:off x="228600" y="1676400"/>
            <a:ext cx="8001000" cy="4953000"/>
          </a:xfrm>
        </p:spPr>
        <p:txBody>
          <a:bodyPr/>
          <a:lstStyle/>
          <a:p>
            <a:r>
              <a:rPr lang="en-US" sz="2800" dirty="0" smtClean="0">
                <a:latin typeface="Tw Cen MT" pitchFamily="34" charset="0"/>
              </a:rPr>
              <a:t>Multidimensional culturally responsive teaching involves many things: curriculum content, learning context, classroom climate, student-teacher relationships, instructional techniques, and performance assessments. </a:t>
            </a:r>
          </a:p>
          <a:p>
            <a:endParaRPr lang="en-US" sz="2800" dirty="0">
              <a:latin typeface="Tw Cen MT" pitchFamily="34" charset="0"/>
            </a:endParaRPr>
          </a:p>
          <a:p>
            <a:r>
              <a:rPr lang="en-US" sz="2800" dirty="0" smtClean="0">
                <a:latin typeface="Tw Cen MT" pitchFamily="34" charset="0"/>
              </a:rPr>
              <a:t> Teachers from various disciplines (language arts, science, social studies, music) may collaborate in teaching a single cultural concept, such as protest. Students can also participate actively in their own cultural presentations (Gay, 2000).</a:t>
            </a:r>
          </a:p>
          <a:p>
            <a:endParaRPr lang="en-US" sz="2800" dirty="0" smtClean="0">
              <a:latin typeface="Tw Cen MT" pitchFamily="34" charset="0"/>
            </a:endParaRPr>
          </a:p>
        </p:txBody>
      </p:sp>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49</a:t>
            </a:fld>
            <a:endParaRPr lang="en-US" dirty="0">
              <a:solidFill>
                <a:prstClr val="black">
                  <a:tint val="75000"/>
                </a:prstClr>
              </a:solidFill>
            </a:endParaRPr>
          </a:p>
        </p:txBody>
      </p:sp>
    </p:spTree>
    <p:extLst>
      <p:ext uri="{BB962C8B-B14F-4D97-AF65-F5344CB8AC3E}">
        <p14:creationId xmlns:p14="http://schemas.microsoft.com/office/powerpoint/2010/main" val="2249781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1</a:t>
            </a:r>
            <a:endParaRPr lang="en-US" dirty="0"/>
          </a:p>
        </p:txBody>
      </p:sp>
      <p:sp>
        <p:nvSpPr>
          <p:cNvPr id="3" name="Content Placeholder 2"/>
          <p:cNvSpPr>
            <a:spLocks noGrp="1"/>
          </p:cNvSpPr>
          <p:nvPr>
            <p:ph idx="1"/>
          </p:nvPr>
        </p:nvSpPr>
        <p:spPr>
          <a:xfrm>
            <a:off x="228599" y="1600201"/>
            <a:ext cx="7696201" cy="2057400"/>
          </a:xfrm>
        </p:spPr>
        <p:txBody>
          <a:bodyPr/>
          <a:lstStyle/>
          <a:p>
            <a:r>
              <a:rPr lang="en-US" sz="2800" dirty="0" smtClean="0"/>
              <a:t>“ </a:t>
            </a:r>
            <a:r>
              <a:rPr lang="en-US" sz="2800" i="1" dirty="0" smtClean="0"/>
              <a:t>All human beings are born free and equal in dignity and rights. They are endowed with reason and conscience and should act towards one another in a spirit of brotherhood.”</a:t>
            </a:r>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5</a:t>
            </a:fld>
            <a:endParaRPr lang="en-US" dirty="0">
              <a:solidFill>
                <a:prstClr val="black">
                  <a:tint val="75000"/>
                </a:prstClr>
              </a:solidFill>
            </a:endParaRPr>
          </a:p>
        </p:txBody>
      </p:sp>
      <p:pic>
        <p:nvPicPr>
          <p:cNvPr id="5122" name="Picture 2" descr="C:\Users\Patrick C. Coggins\AppData\Local\Microsoft\Windows\Temporary Internet Files\Content.IE5\O5AQTIB5\MC9000533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671" y="3581400"/>
            <a:ext cx="2362200" cy="259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normAutofit/>
          </a:bodyPr>
          <a:lstStyle/>
          <a:p>
            <a:pPr algn="ctr" eaLnBrk="1" fontAlgn="auto" hangingPunct="1">
              <a:spcAft>
                <a:spcPts val="0"/>
              </a:spcAft>
              <a:defRPr/>
            </a:pPr>
            <a:r>
              <a:rPr lang="en-US" sz="2800" b="1" dirty="0" smtClean="0">
                <a:latin typeface="Tw Cen MT" pitchFamily="34" charset="0"/>
              </a:rPr>
              <a:t>Learning Within the Context of Culture </a:t>
            </a:r>
            <a:br>
              <a:rPr lang="en-US" sz="2800" b="1" dirty="0" smtClean="0">
                <a:latin typeface="Tw Cen MT" pitchFamily="34" charset="0"/>
              </a:rPr>
            </a:br>
            <a:r>
              <a:rPr lang="en-US" sz="2800" b="1" dirty="0" smtClean="0">
                <a:latin typeface="Tw Cen MT" pitchFamily="34" charset="0"/>
              </a:rPr>
              <a:t>Yet Multidimensional</a:t>
            </a:r>
            <a:endParaRPr lang="en-US" sz="2800" b="1" dirty="0">
              <a:latin typeface="Tw Cen MT" pitchFamily="34" charset="0"/>
            </a:endParaRPr>
          </a:p>
        </p:txBody>
      </p:sp>
      <p:graphicFrame>
        <p:nvGraphicFramePr>
          <p:cNvPr id="3" name="Diagram 2"/>
          <p:cNvGraphicFramePr/>
          <p:nvPr>
            <p:extLst>
              <p:ext uri="{D42A27DB-BD31-4B8C-83A1-F6EECF244321}">
                <p14:modId xmlns:p14="http://schemas.microsoft.com/office/powerpoint/2010/main" val="1885868685"/>
              </p:ext>
            </p:extLst>
          </p:nvPr>
        </p:nvGraphicFramePr>
        <p:xfrm>
          <a:off x="76200" y="1447800"/>
          <a:ext cx="8001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98059CC6-FCA2-429A-8097-34E5D7E33EC9}" type="slidenum">
              <a:rPr lang="en-US" smtClean="0">
                <a:solidFill>
                  <a:prstClr val="black">
                    <a:tint val="75000"/>
                  </a:prstClr>
                </a:solidFill>
              </a:rPr>
              <a:pPr>
                <a:defRPr/>
              </a:pPr>
              <a:t>50</a:t>
            </a:fld>
            <a:endParaRPr lang="en-US" dirty="0">
              <a:solidFill>
                <a:prstClr val="black">
                  <a:tint val="75000"/>
                </a:prstClr>
              </a:solidFill>
            </a:endParaRPr>
          </a:p>
        </p:txBody>
      </p:sp>
    </p:spTree>
    <p:extLst>
      <p:ext uri="{BB962C8B-B14F-4D97-AF65-F5344CB8AC3E}">
        <p14:creationId xmlns:p14="http://schemas.microsoft.com/office/powerpoint/2010/main" val="333818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52B8C9F-C760-4385-AD27-45EF315F5CF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44115A0-B889-4076-A315-693F8292CB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AE72B5E-98AA-4191-B54B-37DD66811B0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AFAE0A05-285A-4438-AF96-F8B879B72D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7D8D978-07B7-4544-8EF8-7D05397D9A1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7496E136-4906-4D8E-8A45-86025C9EAD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153400" cy="1143000"/>
          </a:xfrm>
        </p:spPr>
        <p:txBody>
          <a:bodyPr>
            <a:normAutofit/>
          </a:bodyPr>
          <a:lstStyle/>
          <a:p>
            <a:pPr algn="ctr"/>
            <a:r>
              <a:rPr lang="en-US" b="1" dirty="0" smtClean="0">
                <a:latin typeface="Tw Cen MT" pitchFamily="34" charset="0"/>
              </a:rPr>
              <a:t>Culturally Responsive Teaching is Empowering</a:t>
            </a:r>
            <a:endParaRPr lang="en-US" b="1" dirty="0">
              <a:latin typeface="Tw Cen MT" pitchFamily="34" charset="0"/>
            </a:endParaRPr>
          </a:p>
        </p:txBody>
      </p:sp>
      <p:sp>
        <p:nvSpPr>
          <p:cNvPr id="3" name="Content Placeholder 2"/>
          <p:cNvSpPr>
            <a:spLocks noGrp="1"/>
          </p:cNvSpPr>
          <p:nvPr>
            <p:ph sz="quarter" idx="1"/>
          </p:nvPr>
        </p:nvSpPr>
        <p:spPr/>
        <p:txBody>
          <a:bodyPr/>
          <a:lstStyle/>
          <a:p>
            <a:r>
              <a:rPr lang="en-US" sz="2400" dirty="0" smtClean="0">
                <a:latin typeface="Tw Cen MT" pitchFamily="34" charset="0"/>
              </a:rPr>
              <a:t>Culturally Responsive Teaching empowers students to be better human beings and more culturally proficient  </a:t>
            </a:r>
          </a:p>
          <a:p>
            <a:pPr marL="0" indent="0">
              <a:buNone/>
            </a:pPr>
            <a:r>
              <a:rPr lang="en-US" sz="2400" dirty="0" smtClean="0">
                <a:latin typeface="Tw Cen MT" pitchFamily="34" charset="0"/>
              </a:rPr>
              <a:t>  </a:t>
            </a:r>
          </a:p>
          <a:p>
            <a:r>
              <a:rPr lang="en-US" sz="2400" dirty="0" smtClean="0">
                <a:latin typeface="Tw Cen MT" pitchFamily="34" charset="0"/>
              </a:rPr>
              <a:t>Students must believe they can succeed in the diverse classroom and have motivation to persevere.</a:t>
            </a:r>
            <a:endParaRPr lang="en-US" sz="2400" dirty="0">
              <a:latin typeface="Tw Cen MT" pitchFamily="34" charset="0"/>
            </a:endParaRPr>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51</a:t>
            </a:fld>
            <a:endParaRPr lang="en-US" dirty="0">
              <a:solidFill>
                <a:prstClr val="black">
                  <a:tint val="75000"/>
                </a:prstClr>
              </a:solidFill>
            </a:endParaRPr>
          </a:p>
        </p:txBody>
      </p:sp>
      <p:pic>
        <p:nvPicPr>
          <p:cNvPr id="12290" name="Picture 2" descr="C:\Users\Patrick C. Coggins\AppData\Local\Microsoft\Windows\Temporary Internet Files\Content.IE5\Y0PMOBT8\MP9004278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799" y="4114800"/>
            <a:ext cx="2375297"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2725"/>
            <a:ext cx="8839200" cy="1311275"/>
          </a:xfrm>
        </p:spPr>
        <p:txBody>
          <a:bodyPr/>
          <a:lstStyle/>
          <a:p>
            <a:pPr algn="ctr">
              <a:defRPr/>
            </a:pPr>
            <a:r>
              <a:rPr lang="en-US" b="1" dirty="0" smtClean="0">
                <a:latin typeface="Tw Cen MT" pitchFamily="34" charset="0"/>
              </a:rPr>
              <a:t>Culturally Responsive Teaching is…Empowering</a:t>
            </a:r>
            <a:endParaRPr lang="en-US" b="1" dirty="0">
              <a:latin typeface="Tw Cen MT" pitchFamily="34" charset="0"/>
            </a:endParaRPr>
          </a:p>
        </p:txBody>
      </p:sp>
      <p:sp>
        <p:nvSpPr>
          <p:cNvPr id="12293" name="Rectangle 6"/>
          <p:cNvSpPr>
            <a:spLocks noChangeArrowheads="1"/>
          </p:cNvSpPr>
          <p:nvPr/>
        </p:nvSpPr>
        <p:spPr bwMode="auto">
          <a:xfrm>
            <a:off x="2133600" y="6324600"/>
            <a:ext cx="594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Information from the “In-Time” website at </a:t>
            </a:r>
            <a:r>
              <a:rPr lang="en-US" sz="1400" u="sng" dirty="0">
                <a:solidFill>
                  <a:schemeClr val="tx2"/>
                </a:solidFill>
                <a:hlinkClick r:id="rId2"/>
              </a:rPr>
              <a:t>www.intime.uni.edu</a:t>
            </a:r>
            <a:endParaRPr lang="en-US" sz="1400" dirty="0">
              <a:solidFill>
                <a:schemeClr val="tx2"/>
              </a:solidFill>
            </a:endParaRPr>
          </a:p>
        </p:txBody>
      </p:sp>
      <p:sp>
        <p:nvSpPr>
          <p:cNvPr id="12294" name="Rectangle 3"/>
          <p:cNvSpPr>
            <a:spLocks noChangeArrowheads="1"/>
          </p:cNvSpPr>
          <p:nvPr/>
        </p:nvSpPr>
        <p:spPr bwMode="auto">
          <a:xfrm>
            <a:off x="206476" y="1891843"/>
            <a:ext cx="787072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eaLnBrk="0" hangingPunct="0">
              <a:buFont typeface="Wingdings" pitchFamily="2" charset="2"/>
              <a:buChar char="q"/>
            </a:pPr>
            <a:r>
              <a:rPr lang="en-US" sz="2800" dirty="0">
                <a:solidFill>
                  <a:srgbClr val="330000"/>
                </a:solidFill>
                <a:latin typeface="Tw Cen MT" pitchFamily="34" charset="0"/>
                <a:cs typeface="Times New Roman" pitchFamily="18" charset="0"/>
              </a:rPr>
              <a:t>Empowerment can be described as  academic </a:t>
            </a:r>
            <a:r>
              <a:rPr lang="en-US" sz="2800" dirty="0" smtClean="0">
                <a:solidFill>
                  <a:srgbClr val="330000"/>
                </a:solidFill>
                <a:latin typeface="Tw Cen MT" pitchFamily="34" charset="0"/>
                <a:cs typeface="Times New Roman" pitchFamily="18" charset="0"/>
              </a:rPr>
              <a:t>competence and self-efficacy</a:t>
            </a:r>
            <a:r>
              <a:rPr lang="en-US" sz="2800" dirty="0">
                <a:solidFill>
                  <a:srgbClr val="330000"/>
                </a:solidFill>
                <a:latin typeface="Tw Cen MT" pitchFamily="34" charset="0"/>
                <a:cs typeface="Times New Roman" pitchFamily="18" charset="0"/>
              </a:rPr>
              <a:t>  </a:t>
            </a:r>
            <a:endParaRPr lang="en-US" sz="2800" dirty="0" smtClean="0">
              <a:solidFill>
                <a:srgbClr val="330000"/>
              </a:solidFill>
              <a:latin typeface="Tw Cen MT" pitchFamily="34" charset="0"/>
              <a:cs typeface="Times New Roman" pitchFamily="18" charset="0"/>
            </a:endParaRPr>
          </a:p>
          <a:p>
            <a:pPr marL="342900" indent="-342900" eaLnBrk="0" hangingPunct="0">
              <a:buFont typeface="Wingdings" pitchFamily="2" charset="2"/>
              <a:buChar char="q"/>
            </a:pPr>
            <a:r>
              <a:rPr lang="en-US" sz="2800" dirty="0" smtClean="0">
                <a:solidFill>
                  <a:srgbClr val="330000"/>
                </a:solidFill>
                <a:latin typeface="Tw Cen MT" pitchFamily="34" charset="0"/>
                <a:cs typeface="Times New Roman" pitchFamily="18" charset="0"/>
              </a:rPr>
              <a:t>Teachers </a:t>
            </a:r>
            <a:r>
              <a:rPr lang="en-US" sz="2800" dirty="0">
                <a:solidFill>
                  <a:srgbClr val="330000"/>
                </a:solidFill>
                <a:latin typeface="Tw Cen MT" pitchFamily="34" charset="0"/>
                <a:cs typeface="Times New Roman" pitchFamily="18" charset="0"/>
              </a:rPr>
              <a:t>must demonstrate </a:t>
            </a:r>
            <a:r>
              <a:rPr lang="en-US" sz="2800" dirty="0" smtClean="0">
                <a:solidFill>
                  <a:srgbClr val="330000"/>
                </a:solidFill>
                <a:latin typeface="Tw Cen MT" pitchFamily="34" charset="0"/>
                <a:cs typeface="Times New Roman" pitchFamily="18" charset="0"/>
              </a:rPr>
              <a:t>appropriate </a:t>
            </a:r>
            <a:r>
              <a:rPr lang="en-US" sz="2800" dirty="0">
                <a:solidFill>
                  <a:srgbClr val="330000"/>
                </a:solidFill>
                <a:latin typeface="Tw Cen MT" pitchFamily="34" charset="0"/>
                <a:cs typeface="Times New Roman" pitchFamily="18" charset="0"/>
              </a:rPr>
              <a:t>expectations and exhibit support </a:t>
            </a:r>
            <a:r>
              <a:rPr lang="en-US" sz="2800" dirty="0" smtClean="0">
                <a:solidFill>
                  <a:srgbClr val="330000"/>
                </a:solidFill>
                <a:latin typeface="Tw Cen MT" pitchFamily="34" charset="0"/>
                <a:cs typeface="Times New Roman" pitchFamily="18" charset="0"/>
              </a:rPr>
              <a:t>for the  student’s culture.</a:t>
            </a:r>
            <a:r>
              <a:rPr lang="en-US" sz="2800" dirty="0">
                <a:solidFill>
                  <a:srgbClr val="330000"/>
                </a:solidFill>
                <a:latin typeface="Tw Cen MT" pitchFamily="34" charset="0"/>
                <a:cs typeface="Times New Roman" pitchFamily="18" charset="0"/>
              </a:rPr>
              <a:t>  </a:t>
            </a:r>
          </a:p>
          <a:p>
            <a:pPr marL="342900" indent="-342900" eaLnBrk="0" hangingPunct="0">
              <a:buFont typeface="Wingdings" pitchFamily="2" charset="2"/>
              <a:buChar char="q"/>
            </a:pPr>
            <a:r>
              <a:rPr lang="en-US" sz="2800" dirty="0">
                <a:solidFill>
                  <a:srgbClr val="330000"/>
                </a:solidFill>
                <a:latin typeface="Tw Cen MT" pitchFamily="34" charset="0"/>
                <a:cs typeface="Times New Roman" pitchFamily="18" charset="0"/>
              </a:rPr>
              <a:t>This can be done through </a:t>
            </a:r>
            <a:r>
              <a:rPr lang="en-US" sz="2800" dirty="0" smtClean="0">
                <a:solidFill>
                  <a:srgbClr val="330000"/>
                </a:solidFill>
                <a:latin typeface="Tw Cen MT" pitchFamily="34" charset="0"/>
                <a:cs typeface="Times New Roman" pitchFamily="18" charset="0"/>
              </a:rPr>
              <a:t> </a:t>
            </a:r>
            <a:r>
              <a:rPr lang="en-US" sz="2800" dirty="0">
                <a:solidFill>
                  <a:srgbClr val="330000"/>
                </a:solidFill>
                <a:latin typeface="Tw Cen MT" pitchFamily="34" charset="0"/>
                <a:cs typeface="Times New Roman" pitchFamily="18" charset="0"/>
              </a:rPr>
              <a:t>providing resources and personal assistance, modeling positive self-efficacy beliefs, and celebrating individual and collective </a:t>
            </a:r>
            <a:r>
              <a:rPr lang="en-US" sz="2800" dirty="0" smtClean="0">
                <a:solidFill>
                  <a:srgbClr val="330000"/>
                </a:solidFill>
                <a:latin typeface="Tw Cen MT" pitchFamily="34" charset="0"/>
                <a:cs typeface="Times New Roman" pitchFamily="18" charset="0"/>
              </a:rPr>
              <a:t>Cultures’  </a:t>
            </a:r>
            <a:r>
              <a:rPr lang="en-US" sz="2800" dirty="0">
                <a:solidFill>
                  <a:srgbClr val="330000"/>
                </a:solidFill>
                <a:latin typeface="Tw Cen MT" pitchFamily="34" charset="0"/>
                <a:cs typeface="Times New Roman" pitchFamily="18" charset="0"/>
              </a:rPr>
              <a:t>(Gay, 2000).</a:t>
            </a:r>
            <a:endParaRPr lang="en-US" sz="2800" dirty="0">
              <a:latin typeface="Tw Cen MT" pitchFamily="34" charset="0"/>
            </a:endParaRPr>
          </a:p>
        </p:txBody>
      </p:sp>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52</a:t>
            </a:fld>
            <a:endParaRPr lang="en-US" dirty="0">
              <a:solidFill>
                <a:prstClr val="black">
                  <a:tint val="75000"/>
                </a:prstClr>
              </a:solidFill>
            </a:endParaRPr>
          </a:p>
        </p:txBody>
      </p:sp>
    </p:spTree>
    <p:extLst>
      <p:ext uri="{BB962C8B-B14F-4D97-AF65-F5344CB8AC3E}">
        <p14:creationId xmlns:p14="http://schemas.microsoft.com/office/powerpoint/2010/main" val="1241649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9144000" cy="1143000"/>
          </a:xfrm>
        </p:spPr>
        <p:txBody>
          <a:bodyPr>
            <a:normAutofit/>
          </a:bodyPr>
          <a:lstStyle/>
          <a:p>
            <a:pPr algn="ctr">
              <a:defRPr/>
            </a:pPr>
            <a:r>
              <a:rPr lang="en-US" sz="2800" b="1" dirty="0" smtClean="0">
                <a:latin typeface="Tw Cen MT" pitchFamily="34" charset="0"/>
              </a:rPr>
              <a:t>Culturally Responsive Teaching is…Transformative</a:t>
            </a:r>
            <a:endParaRPr lang="en-US" sz="2800" b="1" dirty="0">
              <a:latin typeface="Tw Cen MT" pitchFamily="34" charset="0"/>
            </a:endParaRPr>
          </a:p>
        </p:txBody>
      </p:sp>
      <p:sp>
        <p:nvSpPr>
          <p:cNvPr id="14341" name="Content Placeholder 6"/>
          <p:cNvSpPr>
            <a:spLocks noGrp="1"/>
          </p:cNvSpPr>
          <p:nvPr>
            <p:ph idx="1"/>
          </p:nvPr>
        </p:nvSpPr>
        <p:spPr>
          <a:xfrm>
            <a:off x="304800" y="1524000"/>
            <a:ext cx="7848600" cy="5943600"/>
          </a:xfrm>
        </p:spPr>
        <p:txBody>
          <a:bodyPr/>
          <a:lstStyle/>
          <a:p>
            <a:r>
              <a:rPr lang="en-US" sz="2800" dirty="0" smtClean="0">
                <a:latin typeface="Tw Cen MT" pitchFamily="34" charset="0"/>
              </a:rPr>
              <a:t>Banks (1991,2007) asserts that if education is to empower marginalized groups, it must be transformative.  This involves helping "students to  become culturally responsive and be able to make reflective decisions and implement their decisions in effective personal, social, political, and economic action" (p. 131).  </a:t>
            </a:r>
          </a:p>
          <a:p>
            <a:r>
              <a:rPr lang="en-US" sz="2800" dirty="0" smtClean="0">
                <a:latin typeface="Tw Cen MT" pitchFamily="34" charset="0"/>
              </a:rPr>
              <a:t>Culturally responsive teaching does not only incorporate traditional educational practices with respect to diverse students (Gay, 2000).  It means respecting the cultures and experiences of various groups and then use these as resources for teaching and learning. (Banks,2009) </a:t>
            </a:r>
          </a:p>
          <a:p>
            <a:endParaRPr lang="en-US" sz="2800" dirty="0" smtClean="0">
              <a:latin typeface="Tw Cen MT" pitchFamily="34" charset="0"/>
            </a:endParaRPr>
          </a:p>
        </p:txBody>
      </p:sp>
      <p:sp>
        <p:nvSpPr>
          <p:cNvPr id="14342" name="Rectangle 7"/>
          <p:cNvSpPr>
            <a:spLocks noChangeArrowheads="1"/>
          </p:cNvSpPr>
          <p:nvPr/>
        </p:nvSpPr>
        <p:spPr bwMode="auto">
          <a:xfrm>
            <a:off x="1752600" y="60960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Information from the “In-Time” website at </a:t>
            </a:r>
            <a:r>
              <a:rPr lang="en-US" sz="1400" u="sng" dirty="0">
                <a:solidFill>
                  <a:schemeClr val="tx2"/>
                </a:solidFill>
                <a:hlinkClick r:id="rId2"/>
              </a:rPr>
              <a:t>www.intime.uni.edu</a:t>
            </a:r>
            <a:endParaRPr lang="en-US" sz="1400" dirty="0">
              <a:solidFill>
                <a:schemeClr val="tx2"/>
              </a:solidFill>
            </a:endParaRPr>
          </a:p>
        </p:txBody>
      </p:sp>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635739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latin typeface="Tw Cen MT" pitchFamily="34" charset="0"/>
              </a:rPr>
              <a:t>Culturally Emancipatory Instruction</a:t>
            </a:r>
            <a:endParaRPr lang="en-US" b="1" dirty="0">
              <a:latin typeface="Tw Cen MT" pitchFamily="34" charset="0"/>
            </a:endParaRPr>
          </a:p>
        </p:txBody>
      </p:sp>
      <p:graphicFrame>
        <p:nvGraphicFramePr>
          <p:cNvPr id="3" name="Diagram 2"/>
          <p:cNvGraphicFramePr/>
          <p:nvPr>
            <p:extLst>
              <p:ext uri="{D42A27DB-BD31-4B8C-83A1-F6EECF244321}">
                <p14:modId xmlns:p14="http://schemas.microsoft.com/office/powerpoint/2010/main" val="3682751012"/>
              </p:ext>
            </p:extLst>
          </p:nvPr>
        </p:nvGraphicFramePr>
        <p:xfrm>
          <a:off x="304800" y="1752600"/>
          <a:ext cx="746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98059CC6-FCA2-429A-8097-34E5D7E33EC9}" type="slidenum">
              <a:rPr lang="en-US" smtClean="0">
                <a:solidFill>
                  <a:prstClr val="black">
                    <a:tint val="75000"/>
                  </a:prstClr>
                </a:solidFill>
              </a:rPr>
              <a:pPr>
                <a:defRPr/>
              </a:pPr>
              <a:t>54</a:t>
            </a:fld>
            <a:endParaRPr lang="en-US" dirty="0">
              <a:solidFill>
                <a:prstClr val="black">
                  <a:tint val="75000"/>
                </a:prstClr>
              </a:solidFill>
            </a:endParaRPr>
          </a:p>
        </p:txBody>
      </p:sp>
    </p:spTree>
    <p:extLst>
      <p:ext uri="{BB962C8B-B14F-4D97-AF65-F5344CB8AC3E}">
        <p14:creationId xmlns:p14="http://schemas.microsoft.com/office/powerpoint/2010/main" val="8851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EC2131B-DD71-4A6D-853D-1931B44CB67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780D2BD1-B2AE-40F4-B357-726263B563A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CD82173-6B56-422E-BFAA-7ECC10619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216E650-AEED-4975-84D8-5D4AB6BB823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96037D6-6E94-44D1-8418-965E5257E9B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0344F7DF-5496-4C1B-BF2F-57E07A8862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04800"/>
            <a:ext cx="8229600" cy="1139825"/>
          </a:xfrm>
        </p:spPr>
        <p:txBody>
          <a:bodyPr/>
          <a:lstStyle/>
          <a:p>
            <a:pPr algn="ctr" eaLnBrk="1" hangingPunct="1">
              <a:defRPr/>
            </a:pPr>
            <a:r>
              <a:rPr lang="en-US" b="1" dirty="0" smtClean="0">
                <a:latin typeface="Tw Cen MT" pitchFamily="34" charset="0"/>
              </a:rPr>
              <a:t>Culturally Responsive  Teaching: </a:t>
            </a:r>
            <a:r>
              <a:rPr lang="en-US" b="1" dirty="0">
                <a:latin typeface="Tw Cen MT" pitchFamily="34" charset="0"/>
              </a:rPr>
              <a:t>i</a:t>
            </a:r>
            <a:r>
              <a:rPr lang="en-US" b="1" dirty="0" smtClean="0">
                <a:latin typeface="Tw Cen MT" pitchFamily="34" charset="0"/>
              </a:rPr>
              <a:t>n Summary</a:t>
            </a:r>
          </a:p>
        </p:txBody>
      </p:sp>
      <p:sp>
        <p:nvSpPr>
          <p:cNvPr id="53251" name="Rectangle 3"/>
          <p:cNvSpPr>
            <a:spLocks noGrp="1" noChangeArrowheads="1"/>
          </p:cNvSpPr>
          <p:nvPr>
            <p:ph type="body" idx="1"/>
          </p:nvPr>
        </p:nvSpPr>
        <p:spPr>
          <a:xfrm>
            <a:off x="76200" y="1143000"/>
            <a:ext cx="8229600" cy="5715000"/>
          </a:xfrm>
        </p:spPr>
        <p:txBody>
          <a:bodyPr/>
          <a:lstStyle/>
          <a:p>
            <a:pPr eaLnBrk="1" hangingPunct="1">
              <a:buFont typeface="Wingdings" pitchFamily="2" charset="2"/>
              <a:buNone/>
              <a:defRPr/>
            </a:pPr>
            <a:endParaRPr lang="en-US" sz="2400" dirty="0" smtClean="0">
              <a:latin typeface="Tw Cen MT" pitchFamily="34" charset="0"/>
            </a:endParaRPr>
          </a:p>
          <a:p>
            <a:pPr eaLnBrk="1" hangingPunct="1">
              <a:defRPr/>
            </a:pPr>
            <a:r>
              <a:rPr lang="en-US" sz="2400" dirty="0" smtClean="0">
                <a:latin typeface="Tw Cen MT" pitchFamily="34" charset="0"/>
              </a:rPr>
              <a:t>Instruction is culturally </a:t>
            </a:r>
            <a:r>
              <a:rPr lang="en-US" sz="2400" dirty="0">
                <a:latin typeface="Tw Cen MT" pitchFamily="34" charset="0"/>
              </a:rPr>
              <a:t> </a:t>
            </a:r>
            <a:r>
              <a:rPr lang="en-US" sz="2400" dirty="0" smtClean="0">
                <a:latin typeface="Tw Cen MT" pitchFamily="34" charset="0"/>
              </a:rPr>
              <a:t>responsive when it incorporates and integrates diverse cultural  ways of knowing, understanding and representing information. (Mayan ,2012)</a:t>
            </a:r>
          </a:p>
          <a:p>
            <a:pPr eaLnBrk="1" hangingPunct="1">
              <a:defRPr/>
            </a:pPr>
            <a:r>
              <a:rPr lang="en-US" sz="2400" dirty="0" smtClean="0">
                <a:latin typeface="Tw Cen MT" pitchFamily="34" charset="0"/>
              </a:rPr>
              <a:t>An environment that encourages multicultural viewpoints and allows for inclusion of knowledge that is relevant.</a:t>
            </a:r>
          </a:p>
          <a:p>
            <a:pPr eaLnBrk="1" hangingPunct="1">
              <a:defRPr/>
            </a:pPr>
            <a:r>
              <a:rPr lang="en-US" sz="2400" dirty="0" smtClean="0">
                <a:latin typeface="Tw Cen MT" pitchFamily="34" charset="0"/>
              </a:rPr>
              <a:t>Learning happens in culturally dynamic situations.</a:t>
            </a:r>
          </a:p>
        </p:txBody>
      </p:sp>
      <p:pic>
        <p:nvPicPr>
          <p:cNvPr id="23556" name="Picture 5" descr="Stock Photography: Beautiful and Happy School Children in Fiji">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419600"/>
            <a:ext cx="2501007"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55</a:t>
            </a:fld>
            <a:endParaRPr lang="en-US" dirty="0">
              <a:solidFill>
                <a:prstClr val="black">
                  <a:tint val="75000"/>
                </a:prstClr>
              </a:solidFill>
            </a:endParaRPr>
          </a:p>
        </p:txBody>
      </p:sp>
    </p:spTree>
    <p:extLst>
      <p:ext uri="{BB962C8B-B14F-4D97-AF65-F5344CB8AC3E}">
        <p14:creationId xmlns:p14="http://schemas.microsoft.com/office/powerpoint/2010/main" val="273385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defRPr/>
            </a:pPr>
            <a:r>
              <a:rPr lang="en-US" b="1" dirty="0" smtClean="0">
                <a:latin typeface="Tw Cen MT" pitchFamily="34" charset="0"/>
              </a:rPr>
              <a:t>CRT Reflection</a:t>
            </a:r>
          </a:p>
        </p:txBody>
      </p:sp>
      <p:sp>
        <p:nvSpPr>
          <p:cNvPr id="68611" name="Rectangle 3"/>
          <p:cNvSpPr>
            <a:spLocks noGrp="1" noChangeArrowheads="1"/>
          </p:cNvSpPr>
          <p:nvPr>
            <p:ph type="body" idx="1"/>
          </p:nvPr>
        </p:nvSpPr>
        <p:spPr/>
        <p:txBody>
          <a:bodyPr/>
          <a:lstStyle/>
          <a:p>
            <a:pPr eaLnBrk="1" hangingPunct="1">
              <a:lnSpc>
                <a:spcPct val="90000"/>
              </a:lnSpc>
              <a:defRPr/>
            </a:pPr>
            <a:r>
              <a:rPr lang="en-US" sz="2800" dirty="0" smtClean="0">
                <a:latin typeface="Tw Cen MT" pitchFamily="34" charset="0"/>
              </a:rPr>
              <a:t>Excluding the consideration of students’ cultures is liken to teaching reading with no prior knowledge.    As teachers we are always looking for the meaningful activities that connect the known with the unknown.  Incorporating individual aspects of cultures naturally produce the connections, but, taking it a step further nurtures the respect and appreciation for all cultures.</a:t>
            </a:r>
          </a:p>
        </p:txBody>
      </p:sp>
      <p:sp>
        <p:nvSpPr>
          <p:cNvPr id="3" name="Slide Number Placeholder 2"/>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56</a:t>
            </a:fld>
            <a:endParaRPr lang="en-US" dirty="0">
              <a:solidFill>
                <a:prstClr val="black">
                  <a:tint val="75000"/>
                </a:prstClr>
              </a:solidFill>
            </a:endParaRPr>
          </a:p>
        </p:txBody>
      </p:sp>
    </p:spTree>
    <p:extLst>
      <p:ext uri="{BB962C8B-B14F-4D97-AF65-F5344CB8AC3E}">
        <p14:creationId xmlns:p14="http://schemas.microsoft.com/office/powerpoint/2010/main" val="421120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019800" y="6340475"/>
            <a:ext cx="2133600" cy="365125"/>
          </a:xfrm>
        </p:spPr>
        <p:txBody>
          <a:bodyPr/>
          <a:lstStyle/>
          <a:p>
            <a:pPr>
              <a:defRPr/>
            </a:pPr>
            <a:fld id="{5BDAD207-B30F-4639-9E2D-5ED8062E88C8}" type="slidenum">
              <a:rPr lang="en-US">
                <a:solidFill>
                  <a:prstClr val="black">
                    <a:tint val="75000"/>
                  </a:prstClr>
                </a:solidFill>
              </a:rPr>
              <a:pPr>
                <a:defRPr/>
              </a:pPr>
              <a:t>57</a:t>
            </a:fld>
            <a:endParaRPr lang="en-US" dirty="0">
              <a:solidFill>
                <a:prstClr val="black">
                  <a:tint val="75000"/>
                </a:prstClr>
              </a:solidFill>
            </a:endParaRPr>
          </a:p>
        </p:txBody>
      </p:sp>
      <p:sp>
        <p:nvSpPr>
          <p:cNvPr id="218116" name="Rectangle 3"/>
          <p:cNvSpPr>
            <a:spLocks noGrp="1" noChangeArrowheads="1"/>
          </p:cNvSpPr>
          <p:nvPr>
            <p:ph idx="1"/>
          </p:nvPr>
        </p:nvSpPr>
        <p:spPr>
          <a:xfrm>
            <a:off x="-609600" y="457200"/>
            <a:ext cx="8991600" cy="685800"/>
          </a:xfrm>
        </p:spPr>
        <p:txBody>
          <a:bodyPr/>
          <a:lstStyle/>
          <a:p>
            <a:pPr algn="ctr" eaLnBrk="1" hangingPunct="1">
              <a:buFontTx/>
              <a:buNone/>
            </a:pPr>
            <a:r>
              <a:rPr lang="en-US" sz="2400" b="1" dirty="0" smtClean="0">
                <a:latin typeface="Tw Cen MT" pitchFamily="34" charset="0"/>
              </a:rPr>
              <a:t>	Building an Authentic Value System To Support your Cultural Competence  </a:t>
            </a:r>
          </a:p>
        </p:txBody>
      </p:sp>
      <p:pic>
        <p:nvPicPr>
          <p:cNvPr id="218117" name="Picture 5" descr="MCj021596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8" name="Rectangle 7"/>
          <p:cNvSpPr>
            <a:spLocks noChangeArrowheads="1"/>
          </p:cNvSpPr>
          <p:nvPr/>
        </p:nvSpPr>
        <p:spPr bwMode="auto">
          <a:xfrm>
            <a:off x="0" y="1822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endParaRPr lang="en-US" sz="2400" dirty="0">
              <a:solidFill>
                <a:prstClr val="black"/>
              </a:solidFill>
              <a:latin typeface="Times New Roman" pitchFamily="18" charset="0"/>
            </a:endParaRPr>
          </a:p>
        </p:txBody>
      </p:sp>
      <p:sp>
        <p:nvSpPr>
          <p:cNvPr id="277512" name="Rectangle 8"/>
          <p:cNvSpPr>
            <a:spLocks noChangeArrowheads="1"/>
          </p:cNvSpPr>
          <p:nvPr/>
        </p:nvSpPr>
        <p:spPr bwMode="auto">
          <a:xfrm>
            <a:off x="5715000" y="2362200"/>
            <a:ext cx="2057400" cy="1016000"/>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n-US" sz="2000" b="1" dirty="0">
                <a:solidFill>
                  <a:prstClr val="black"/>
                </a:solidFill>
                <a:latin typeface="Tw Cen MT" pitchFamily="34" charset="0"/>
                <a:cs typeface="Times New Roman" pitchFamily="18" charset="0"/>
              </a:rPr>
              <a:t>Policies, Procedures and Programs</a:t>
            </a:r>
            <a:endParaRPr lang="en-US" sz="2000" b="1" dirty="0">
              <a:solidFill>
                <a:prstClr val="black"/>
              </a:solidFill>
              <a:latin typeface="Tw Cen MT" pitchFamily="34" charset="0"/>
            </a:endParaRPr>
          </a:p>
        </p:txBody>
      </p:sp>
      <p:sp>
        <p:nvSpPr>
          <p:cNvPr id="502794" name="Rectangle 10"/>
          <p:cNvSpPr>
            <a:spLocks noChangeArrowheads="1"/>
          </p:cNvSpPr>
          <p:nvPr/>
        </p:nvSpPr>
        <p:spPr bwMode="auto">
          <a:xfrm>
            <a:off x="609600" y="2286000"/>
            <a:ext cx="1676400" cy="1447800"/>
          </a:xfrm>
          <a:prstGeom prst="rect">
            <a:avLst/>
          </a:prstGeom>
          <a:noFill/>
          <a:ln w="9525">
            <a:noFill/>
            <a:miter lim="800000"/>
            <a:headEnd/>
            <a:tailEnd/>
          </a:ln>
        </p:spPr>
        <p:txBody>
          <a:bodyPr/>
          <a:lstStyle/>
          <a:p>
            <a:pPr marL="342900" indent="-342900" fontAlgn="base">
              <a:spcBef>
                <a:spcPct val="20000"/>
              </a:spcBef>
              <a:spcAft>
                <a:spcPct val="0"/>
              </a:spcAft>
              <a:buFont typeface="Wingdings" pitchFamily="2" charset="2"/>
              <a:buChar char="q"/>
              <a:defRPr/>
            </a:pPr>
            <a:r>
              <a:rPr lang="en-US" sz="2000" b="1" dirty="0">
                <a:solidFill>
                  <a:prstClr val="black"/>
                </a:solidFill>
                <a:latin typeface="Tw Cen MT" pitchFamily="34" charset="0"/>
              </a:rPr>
              <a:t>Thinking</a:t>
            </a:r>
          </a:p>
          <a:p>
            <a:pPr marL="342900" indent="-342900" fontAlgn="base">
              <a:spcBef>
                <a:spcPct val="20000"/>
              </a:spcBef>
              <a:spcAft>
                <a:spcPct val="0"/>
              </a:spcAft>
              <a:buFont typeface="Wingdings" pitchFamily="2" charset="2"/>
              <a:buChar char="q"/>
              <a:defRPr/>
            </a:pPr>
            <a:r>
              <a:rPr lang="en-US" sz="2000" b="1" dirty="0">
                <a:solidFill>
                  <a:prstClr val="black"/>
                </a:solidFill>
                <a:latin typeface="Tw Cen MT" pitchFamily="34" charset="0"/>
              </a:rPr>
              <a:t>Feeling</a:t>
            </a:r>
          </a:p>
          <a:p>
            <a:pPr marL="342900" indent="-342900" fontAlgn="base">
              <a:spcBef>
                <a:spcPct val="20000"/>
              </a:spcBef>
              <a:spcAft>
                <a:spcPct val="0"/>
              </a:spcAft>
              <a:buFont typeface="Wingdings" pitchFamily="2" charset="2"/>
              <a:buChar char="q"/>
              <a:defRPr/>
            </a:pPr>
            <a:r>
              <a:rPr lang="en-US" sz="2000" b="1" dirty="0">
                <a:solidFill>
                  <a:prstClr val="black"/>
                </a:solidFill>
                <a:latin typeface="Tw Cen MT" pitchFamily="34" charset="0"/>
              </a:rPr>
              <a:t>Acting  </a:t>
            </a:r>
          </a:p>
        </p:txBody>
      </p:sp>
      <p:sp>
        <p:nvSpPr>
          <p:cNvPr id="502795" name="Rectangle 11"/>
          <p:cNvSpPr>
            <a:spLocks noChangeArrowheads="1"/>
          </p:cNvSpPr>
          <p:nvPr/>
        </p:nvSpPr>
        <p:spPr bwMode="auto">
          <a:xfrm>
            <a:off x="685800" y="4267200"/>
            <a:ext cx="670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 typeface="Wingdings" pitchFamily="2" charset="2"/>
              <a:buChar char="q"/>
            </a:pPr>
            <a:r>
              <a:rPr lang="en-US" sz="2000" dirty="0">
                <a:solidFill>
                  <a:prstClr val="black"/>
                </a:solidFill>
                <a:latin typeface="Tw Cen MT" pitchFamily="34" charset="0"/>
              </a:rPr>
              <a:t>To culturally competent is to be authentic</a:t>
            </a:r>
          </a:p>
          <a:p>
            <a:pPr marL="342900" indent="-342900" fontAlgn="base">
              <a:spcBef>
                <a:spcPct val="20000"/>
              </a:spcBef>
              <a:spcAft>
                <a:spcPct val="0"/>
              </a:spcAft>
              <a:buFont typeface="Wingdings" pitchFamily="2" charset="2"/>
              <a:buChar char="q"/>
            </a:pPr>
            <a:r>
              <a:rPr lang="en-US" sz="2000" dirty="0">
                <a:solidFill>
                  <a:prstClr val="black"/>
                </a:solidFill>
                <a:latin typeface="Tw Cen MT" pitchFamily="34" charset="0"/>
              </a:rPr>
              <a:t>Understanding the Five Values Driving a Culturally Competent Institution</a:t>
            </a:r>
          </a:p>
          <a:p>
            <a:pPr marL="342900" indent="-342900" fontAlgn="base">
              <a:spcBef>
                <a:spcPct val="20000"/>
              </a:spcBef>
              <a:spcAft>
                <a:spcPct val="0"/>
              </a:spcAft>
              <a:buFont typeface="Wingdings" pitchFamily="2" charset="2"/>
              <a:buChar char="q"/>
            </a:pPr>
            <a:r>
              <a:rPr lang="en-US" sz="2000" dirty="0">
                <a:solidFill>
                  <a:prstClr val="black"/>
                </a:solidFill>
                <a:latin typeface="Tw Cen MT" pitchFamily="34" charset="0"/>
              </a:rPr>
              <a:t>Understanding the </a:t>
            </a:r>
            <a:r>
              <a:rPr lang="en-US" sz="2000" u="sng" dirty="0">
                <a:solidFill>
                  <a:prstClr val="black"/>
                </a:solidFill>
                <a:latin typeface="Tw Cen MT" pitchFamily="34" charset="0"/>
              </a:rPr>
              <a:t>“Personal Responsibility Principle”</a:t>
            </a:r>
            <a:r>
              <a:rPr lang="en-US" sz="2000" dirty="0">
                <a:solidFill>
                  <a:prstClr val="black"/>
                </a:solidFill>
                <a:latin typeface="Tw Cen MT" pitchFamily="34" charset="0"/>
              </a:rPr>
              <a:t>. </a:t>
            </a:r>
          </a:p>
          <a:p>
            <a:pPr marL="342900" indent="-342900" fontAlgn="base">
              <a:spcBef>
                <a:spcPct val="20000"/>
              </a:spcBef>
              <a:spcAft>
                <a:spcPct val="0"/>
              </a:spcAft>
              <a:buFont typeface="Wingdings" pitchFamily="2" charset="2"/>
              <a:buChar char="q"/>
            </a:pPr>
            <a:r>
              <a:rPr lang="en-US" sz="2000" dirty="0">
                <a:solidFill>
                  <a:prstClr val="black"/>
                </a:solidFill>
                <a:latin typeface="Tw Cen MT" pitchFamily="34" charset="0"/>
              </a:rPr>
              <a:t>Thank You! </a:t>
            </a:r>
            <a:r>
              <a:rPr lang="en-US" sz="2000" b="1" u="sng" dirty="0">
                <a:solidFill>
                  <a:prstClr val="black"/>
                </a:solidFill>
                <a:latin typeface="Tw Cen MT" pitchFamily="34" charset="0"/>
              </a:rPr>
              <a:t>Feedback</a:t>
            </a:r>
            <a:r>
              <a:rPr lang="en-US" sz="2000" dirty="0">
                <a:solidFill>
                  <a:prstClr val="black"/>
                </a:solidFill>
                <a:latin typeface="Tw Cen MT" pitchFamily="34" charset="0"/>
              </a:rPr>
              <a:t>!</a:t>
            </a:r>
          </a:p>
        </p:txBody>
      </p:sp>
    </p:spTree>
    <p:extLst>
      <p:ext uri="{BB962C8B-B14F-4D97-AF65-F5344CB8AC3E}">
        <p14:creationId xmlns:p14="http://schemas.microsoft.com/office/powerpoint/2010/main" val="2111507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502794">
                                            <p:txEl>
                                              <p:pRg st="0" end="0"/>
                                            </p:txEl>
                                          </p:spTgt>
                                        </p:tgtEl>
                                        <p:attrNameLst>
                                          <p:attrName>style.visibility</p:attrName>
                                        </p:attrNameLst>
                                      </p:cBhvr>
                                      <p:to>
                                        <p:strVal val="visible"/>
                                      </p:to>
                                    </p:set>
                                    <p:anim calcmode="lin" valueType="num">
                                      <p:cBhvr>
                                        <p:cTn id="7" dur="500" fill="hold"/>
                                        <p:tgtEl>
                                          <p:spTgt spid="50279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0279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0279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0279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02794">
                                            <p:txEl>
                                              <p:pRg st="0" end="0"/>
                                            </p:txEl>
                                          </p:spTgt>
                                        </p:tgtEl>
                                      </p:cBhvr>
                                    </p:animEffect>
                                  </p:childTnLst>
                                </p:cTn>
                              </p:par>
                            </p:childTnLst>
                          </p:cTn>
                        </p:par>
                        <p:par>
                          <p:cTn id="12" fill="hold" nodeType="afterGroup">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502794">
                                            <p:txEl>
                                              <p:pRg st="1" end="1"/>
                                            </p:txEl>
                                          </p:spTgt>
                                        </p:tgtEl>
                                        <p:attrNameLst>
                                          <p:attrName>style.visibility</p:attrName>
                                        </p:attrNameLst>
                                      </p:cBhvr>
                                      <p:to>
                                        <p:strVal val="visible"/>
                                      </p:to>
                                    </p:set>
                                    <p:anim calcmode="lin" valueType="num">
                                      <p:cBhvr>
                                        <p:cTn id="15" dur="500" fill="hold"/>
                                        <p:tgtEl>
                                          <p:spTgt spid="502794">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502794">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502794">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502794">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502794">
                                            <p:txEl>
                                              <p:pRg st="1" end="1"/>
                                            </p:txEl>
                                          </p:spTgt>
                                        </p:tgtEl>
                                      </p:cBhvr>
                                    </p:animEffect>
                                  </p:childTnLst>
                                </p:cTn>
                              </p:par>
                            </p:childTnLst>
                          </p:cTn>
                        </p:par>
                        <p:par>
                          <p:cTn id="20" fill="hold" nodeType="afterGroup">
                            <p:stCondLst>
                              <p:cond delay="1000"/>
                            </p:stCondLst>
                            <p:childTnLst>
                              <p:par>
                                <p:cTn id="21" presetID="54" presetClass="entr" presetSubtype="0" accel="100000" fill="hold" nodeType="afterEffect">
                                  <p:stCondLst>
                                    <p:cond delay="0"/>
                                  </p:stCondLst>
                                  <p:childTnLst>
                                    <p:set>
                                      <p:cBhvr>
                                        <p:cTn id="22" dur="1" fill="hold">
                                          <p:stCondLst>
                                            <p:cond delay="0"/>
                                          </p:stCondLst>
                                        </p:cTn>
                                        <p:tgtEl>
                                          <p:spTgt spid="502794">
                                            <p:txEl>
                                              <p:pRg st="2" end="2"/>
                                            </p:txEl>
                                          </p:spTgt>
                                        </p:tgtEl>
                                        <p:attrNameLst>
                                          <p:attrName>style.visibility</p:attrName>
                                        </p:attrNameLst>
                                      </p:cBhvr>
                                      <p:to>
                                        <p:strVal val="visible"/>
                                      </p:to>
                                    </p:set>
                                    <p:anim calcmode="lin" valueType="num">
                                      <p:cBhvr>
                                        <p:cTn id="23" dur="500" fill="hold"/>
                                        <p:tgtEl>
                                          <p:spTgt spid="502794">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502794">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502794">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502794">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50279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502795">
                                            <p:txEl>
                                              <p:pRg st="1" end="1"/>
                                            </p:txEl>
                                          </p:spTgt>
                                        </p:tgtEl>
                                        <p:attrNameLst>
                                          <p:attrName>style.visibility</p:attrName>
                                        </p:attrNameLst>
                                      </p:cBhvr>
                                      <p:to>
                                        <p:strVal val="visible"/>
                                      </p:to>
                                    </p:set>
                                    <p:anim calcmode="lin" valueType="num">
                                      <p:cBhvr>
                                        <p:cTn id="32" dur="500" fill="hold"/>
                                        <p:tgtEl>
                                          <p:spTgt spid="502795">
                                            <p:txEl>
                                              <p:pRg st="1" end="1"/>
                                            </p:txEl>
                                          </p:spTgt>
                                        </p:tgtEl>
                                        <p:attrNameLst>
                                          <p:attrName>ppt_w</p:attrName>
                                        </p:attrNameLst>
                                      </p:cBhvr>
                                      <p:tavLst>
                                        <p:tav tm="0">
                                          <p:val>
                                            <p:strVal val="#ppt_w*0.05"/>
                                          </p:val>
                                        </p:tav>
                                        <p:tav tm="100000">
                                          <p:val>
                                            <p:strVal val="#ppt_w"/>
                                          </p:val>
                                        </p:tav>
                                      </p:tavLst>
                                    </p:anim>
                                    <p:anim calcmode="lin" valueType="num">
                                      <p:cBhvr>
                                        <p:cTn id="33" dur="500" fill="hold"/>
                                        <p:tgtEl>
                                          <p:spTgt spid="502795">
                                            <p:txEl>
                                              <p:pRg st="1" end="1"/>
                                            </p:txEl>
                                          </p:spTgt>
                                        </p:tgtEl>
                                        <p:attrNameLst>
                                          <p:attrName>ppt_h</p:attrName>
                                        </p:attrNameLst>
                                      </p:cBhvr>
                                      <p:tavLst>
                                        <p:tav tm="0">
                                          <p:val>
                                            <p:strVal val="#ppt_h"/>
                                          </p:val>
                                        </p:tav>
                                        <p:tav tm="100000">
                                          <p:val>
                                            <p:strVal val="#ppt_h"/>
                                          </p:val>
                                        </p:tav>
                                      </p:tavLst>
                                    </p:anim>
                                    <p:anim calcmode="lin" valueType="num">
                                      <p:cBhvr>
                                        <p:cTn id="34" dur="500" fill="hold"/>
                                        <p:tgtEl>
                                          <p:spTgt spid="502795">
                                            <p:txEl>
                                              <p:pRg st="1" end="1"/>
                                            </p:txEl>
                                          </p:spTgt>
                                        </p:tgtEl>
                                        <p:attrNameLst>
                                          <p:attrName>ppt_x</p:attrName>
                                        </p:attrNameLst>
                                      </p:cBhvr>
                                      <p:tavLst>
                                        <p:tav tm="0">
                                          <p:val>
                                            <p:strVal val="#ppt_x-.2"/>
                                          </p:val>
                                        </p:tav>
                                        <p:tav tm="100000">
                                          <p:val>
                                            <p:strVal val="#ppt_x"/>
                                          </p:val>
                                        </p:tav>
                                      </p:tavLst>
                                    </p:anim>
                                    <p:anim calcmode="lin" valueType="num">
                                      <p:cBhvr>
                                        <p:cTn id="35" dur="500" fill="hold"/>
                                        <p:tgtEl>
                                          <p:spTgt spid="502795">
                                            <p:txEl>
                                              <p:pRg st="1" end="1"/>
                                            </p:txEl>
                                          </p:spTgt>
                                        </p:tgtEl>
                                        <p:attrNameLst>
                                          <p:attrName>ppt_y</p:attrName>
                                        </p:attrNameLst>
                                      </p:cBhvr>
                                      <p:tavLst>
                                        <p:tav tm="0">
                                          <p:val>
                                            <p:strVal val="#ppt_y"/>
                                          </p:val>
                                        </p:tav>
                                        <p:tav tm="100000">
                                          <p:val>
                                            <p:strVal val="#ppt_y"/>
                                          </p:val>
                                        </p:tav>
                                      </p:tavLst>
                                    </p:anim>
                                    <p:animEffect transition="in" filter="fade">
                                      <p:cBhvr>
                                        <p:cTn id="36" dur="500"/>
                                        <p:tgtEl>
                                          <p:spTgt spid="50279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502795">
                                            <p:txEl>
                                              <p:pRg st="0" end="0"/>
                                            </p:txEl>
                                          </p:spTgt>
                                        </p:tgtEl>
                                        <p:attrNameLst>
                                          <p:attrName>style.visibility</p:attrName>
                                        </p:attrNameLst>
                                      </p:cBhvr>
                                      <p:to>
                                        <p:strVal val="visible"/>
                                      </p:to>
                                    </p:set>
                                    <p:anim calcmode="lin" valueType="num">
                                      <p:cBhvr>
                                        <p:cTn id="41" dur="500" fill="hold"/>
                                        <p:tgtEl>
                                          <p:spTgt spid="502795">
                                            <p:txEl>
                                              <p:pRg st="0" end="0"/>
                                            </p:txEl>
                                          </p:spTgt>
                                        </p:tgtEl>
                                        <p:attrNameLst>
                                          <p:attrName>ppt_w</p:attrName>
                                        </p:attrNameLst>
                                      </p:cBhvr>
                                      <p:tavLst>
                                        <p:tav tm="0">
                                          <p:val>
                                            <p:strVal val="#ppt_w*0.05"/>
                                          </p:val>
                                        </p:tav>
                                        <p:tav tm="100000">
                                          <p:val>
                                            <p:strVal val="#ppt_w"/>
                                          </p:val>
                                        </p:tav>
                                      </p:tavLst>
                                    </p:anim>
                                    <p:anim calcmode="lin" valueType="num">
                                      <p:cBhvr>
                                        <p:cTn id="42" dur="500" fill="hold"/>
                                        <p:tgtEl>
                                          <p:spTgt spid="502795">
                                            <p:txEl>
                                              <p:pRg st="0" end="0"/>
                                            </p:txEl>
                                          </p:spTgt>
                                        </p:tgtEl>
                                        <p:attrNameLst>
                                          <p:attrName>ppt_h</p:attrName>
                                        </p:attrNameLst>
                                      </p:cBhvr>
                                      <p:tavLst>
                                        <p:tav tm="0">
                                          <p:val>
                                            <p:strVal val="#ppt_h"/>
                                          </p:val>
                                        </p:tav>
                                        <p:tav tm="100000">
                                          <p:val>
                                            <p:strVal val="#ppt_h"/>
                                          </p:val>
                                        </p:tav>
                                      </p:tavLst>
                                    </p:anim>
                                    <p:anim calcmode="lin" valueType="num">
                                      <p:cBhvr>
                                        <p:cTn id="43" dur="500" fill="hold"/>
                                        <p:tgtEl>
                                          <p:spTgt spid="502795">
                                            <p:txEl>
                                              <p:pRg st="0" end="0"/>
                                            </p:txEl>
                                          </p:spTgt>
                                        </p:tgtEl>
                                        <p:attrNameLst>
                                          <p:attrName>ppt_x</p:attrName>
                                        </p:attrNameLst>
                                      </p:cBhvr>
                                      <p:tavLst>
                                        <p:tav tm="0">
                                          <p:val>
                                            <p:strVal val="#ppt_x-.2"/>
                                          </p:val>
                                        </p:tav>
                                        <p:tav tm="100000">
                                          <p:val>
                                            <p:strVal val="#ppt_x"/>
                                          </p:val>
                                        </p:tav>
                                      </p:tavLst>
                                    </p:anim>
                                    <p:anim calcmode="lin" valueType="num">
                                      <p:cBhvr>
                                        <p:cTn id="44" dur="500" fill="hold"/>
                                        <p:tgtEl>
                                          <p:spTgt spid="502795">
                                            <p:txEl>
                                              <p:pRg st="0" end="0"/>
                                            </p:txEl>
                                          </p:spTgt>
                                        </p:tgtEl>
                                        <p:attrNameLst>
                                          <p:attrName>ppt_y</p:attrName>
                                        </p:attrNameLst>
                                      </p:cBhvr>
                                      <p:tavLst>
                                        <p:tav tm="0">
                                          <p:val>
                                            <p:strVal val="#ppt_y"/>
                                          </p:val>
                                        </p:tav>
                                        <p:tav tm="100000">
                                          <p:val>
                                            <p:strVal val="#ppt_y"/>
                                          </p:val>
                                        </p:tav>
                                      </p:tavLst>
                                    </p:anim>
                                    <p:animEffect transition="in" filter="fade">
                                      <p:cBhvr>
                                        <p:cTn id="45" dur="500"/>
                                        <p:tgtEl>
                                          <p:spTgt spid="502795">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502795">
                                            <p:txEl>
                                              <p:pRg st="2" end="2"/>
                                            </p:txEl>
                                          </p:spTgt>
                                        </p:tgtEl>
                                        <p:attrNameLst>
                                          <p:attrName>style.visibility</p:attrName>
                                        </p:attrNameLst>
                                      </p:cBhvr>
                                      <p:to>
                                        <p:strVal val="visible"/>
                                      </p:to>
                                    </p:set>
                                    <p:anim calcmode="lin" valueType="num">
                                      <p:cBhvr>
                                        <p:cTn id="50" dur="500" fill="hold"/>
                                        <p:tgtEl>
                                          <p:spTgt spid="502795">
                                            <p:txEl>
                                              <p:pRg st="2" end="2"/>
                                            </p:txEl>
                                          </p:spTgt>
                                        </p:tgtEl>
                                        <p:attrNameLst>
                                          <p:attrName>ppt_w</p:attrName>
                                        </p:attrNameLst>
                                      </p:cBhvr>
                                      <p:tavLst>
                                        <p:tav tm="0">
                                          <p:val>
                                            <p:strVal val="#ppt_w*0.05"/>
                                          </p:val>
                                        </p:tav>
                                        <p:tav tm="100000">
                                          <p:val>
                                            <p:strVal val="#ppt_w"/>
                                          </p:val>
                                        </p:tav>
                                      </p:tavLst>
                                    </p:anim>
                                    <p:anim calcmode="lin" valueType="num">
                                      <p:cBhvr>
                                        <p:cTn id="51" dur="500" fill="hold"/>
                                        <p:tgtEl>
                                          <p:spTgt spid="502795">
                                            <p:txEl>
                                              <p:pRg st="2" end="2"/>
                                            </p:txEl>
                                          </p:spTgt>
                                        </p:tgtEl>
                                        <p:attrNameLst>
                                          <p:attrName>ppt_h</p:attrName>
                                        </p:attrNameLst>
                                      </p:cBhvr>
                                      <p:tavLst>
                                        <p:tav tm="0">
                                          <p:val>
                                            <p:strVal val="#ppt_h"/>
                                          </p:val>
                                        </p:tav>
                                        <p:tav tm="100000">
                                          <p:val>
                                            <p:strVal val="#ppt_h"/>
                                          </p:val>
                                        </p:tav>
                                      </p:tavLst>
                                    </p:anim>
                                    <p:anim calcmode="lin" valueType="num">
                                      <p:cBhvr>
                                        <p:cTn id="52" dur="500" fill="hold"/>
                                        <p:tgtEl>
                                          <p:spTgt spid="502795">
                                            <p:txEl>
                                              <p:pRg st="2" end="2"/>
                                            </p:txEl>
                                          </p:spTgt>
                                        </p:tgtEl>
                                        <p:attrNameLst>
                                          <p:attrName>ppt_x</p:attrName>
                                        </p:attrNameLst>
                                      </p:cBhvr>
                                      <p:tavLst>
                                        <p:tav tm="0">
                                          <p:val>
                                            <p:strVal val="#ppt_x-.2"/>
                                          </p:val>
                                        </p:tav>
                                        <p:tav tm="100000">
                                          <p:val>
                                            <p:strVal val="#ppt_x"/>
                                          </p:val>
                                        </p:tav>
                                      </p:tavLst>
                                    </p:anim>
                                    <p:anim calcmode="lin" valueType="num">
                                      <p:cBhvr>
                                        <p:cTn id="53" dur="500" fill="hold"/>
                                        <p:tgtEl>
                                          <p:spTgt spid="502795">
                                            <p:txEl>
                                              <p:pRg st="2" end="2"/>
                                            </p:txEl>
                                          </p:spTgt>
                                        </p:tgtEl>
                                        <p:attrNameLst>
                                          <p:attrName>ppt_y</p:attrName>
                                        </p:attrNameLst>
                                      </p:cBhvr>
                                      <p:tavLst>
                                        <p:tav tm="0">
                                          <p:val>
                                            <p:strVal val="#ppt_y"/>
                                          </p:val>
                                        </p:tav>
                                        <p:tav tm="100000">
                                          <p:val>
                                            <p:strVal val="#ppt_y"/>
                                          </p:val>
                                        </p:tav>
                                      </p:tavLst>
                                    </p:anim>
                                    <p:animEffect transition="in" filter="fade">
                                      <p:cBhvr>
                                        <p:cTn id="54" dur="500"/>
                                        <p:tgtEl>
                                          <p:spTgt spid="502795">
                                            <p:txEl>
                                              <p:pRg st="2" end="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502795">
                                            <p:txEl>
                                              <p:pRg st="3" end="3"/>
                                            </p:txEl>
                                          </p:spTgt>
                                        </p:tgtEl>
                                        <p:attrNameLst>
                                          <p:attrName>style.visibility</p:attrName>
                                        </p:attrNameLst>
                                      </p:cBhvr>
                                      <p:to>
                                        <p:strVal val="visible"/>
                                      </p:to>
                                    </p:set>
                                    <p:anim calcmode="lin" valueType="num">
                                      <p:cBhvr>
                                        <p:cTn id="59" dur="500" fill="hold"/>
                                        <p:tgtEl>
                                          <p:spTgt spid="502795">
                                            <p:txEl>
                                              <p:pRg st="3" end="3"/>
                                            </p:txEl>
                                          </p:spTgt>
                                        </p:tgtEl>
                                        <p:attrNameLst>
                                          <p:attrName>ppt_w</p:attrName>
                                        </p:attrNameLst>
                                      </p:cBhvr>
                                      <p:tavLst>
                                        <p:tav tm="0">
                                          <p:val>
                                            <p:strVal val="#ppt_w*0.05"/>
                                          </p:val>
                                        </p:tav>
                                        <p:tav tm="100000">
                                          <p:val>
                                            <p:strVal val="#ppt_w"/>
                                          </p:val>
                                        </p:tav>
                                      </p:tavLst>
                                    </p:anim>
                                    <p:anim calcmode="lin" valueType="num">
                                      <p:cBhvr>
                                        <p:cTn id="60" dur="500" fill="hold"/>
                                        <p:tgtEl>
                                          <p:spTgt spid="502795">
                                            <p:txEl>
                                              <p:pRg st="3" end="3"/>
                                            </p:txEl>
                                          </p:spTgt>
                                        </p:tgtEl>
                                        <p:attrNameLst>
                                          <p:attrName>ppt_h</p:attrName>
                                        </p:attrNameLst>
                                      </p:cBhvr>
                                      <p:tavLst>
                                        <p:tav tm="0">
                                          <p:val>
                                            <p:strVal val="#ppt_h"/>
                                          </p:val>
                                        </p:tav>
                                        <p:tav tm="100000">
                                          <p:val>
                                            <p:strVal val="#ppt_h"/>
                                          </p:val>
                                        </p:tav>
                                      </p:tavLst>
                                    </p:anim>
                                    <p:anim calcmode="lin" valueType="num">
                                      <p:cBhvr>
                                        <p:cTn id="61" dur="500" fill="hold"/>
                                        <p:tgtEl>
                                          <p:spTgt spid="502795">
                                            <p:txEl>
                                              <p:pRg st="3" end="3"/>
                                            </p:txEl>
                                          </p:spTgt>
                                        </p:tgtEl>
                                        <p:attrNameLst>
                                          <p:attrName>ppt_x</p:attrName>
                                        </p:attrNameLst>
                                      </p:cBhvr>
                                      <p:tavLst>
                                        <p:tav tm="0">
                                          <p:val>
                                            <p:strVal val="#ppt_x-.2"/>
                                          </p:val>
                                        </p:tav>
                                        <p:tav tm="100000">
                                          <p:val>
                                            <p:strVal val="#ppt_x"/>
                                          </p:val>
                                        </p:tav>
                                      </p:tavLst>
                                    </p:anim>
                                    <p:anim calcmode="lin" valueType="num">
                                      <p:cBhvr>
                                        <p:cTn id="62" dur="500" fill="hold"/>
                                        <p:tgtEl>
                                          <p:spTgt spid="502795">
                                            <p:txEl>
                                              <p:pRg st="3" end="3"/>
                                            </p:txEl>
                                          </p:spTgt>
                                        </p:tgtEl>
                                        <p:attrNameLst>
                                          <p:attrName>ppt_y</p:attrName>
                                        </p:attrNameLst>
                                      </p:cBhvr>
                                      <p:tavLst>
                                        <p:tav tm="0">
                                          <p:val>
                                            <p:strVal val="#ppt_y"/>
                                          </p:val>
                                        </p:tav>
                                        <p:tav tm="100000">
                                          <p:val>
                                            <p:strVal val="#ppt_y"/>
                                          </p:val>
                                        </p:tav>
                                      </p:tavLst>
                                    </p:anim>
                                    <p:animEffect transition="in" filter="fade">
                                      <p:cBhvr>
                                        <p:cTn id="63" dur="500"/>
                                        <p:tgtEl>
                                          <p:spTgt spid="502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0698A62-9FDE-47C2-BA3F-FDE33F5EB90D}" type="slidenum">
              <a:rPr lang="en-US">
                <a:solidFill>
                  <a:prstClr val="black">
                    <a:tint val="75000"/>
                  </a:prstClr>
                </a:solidFill>
              </a:rPr>
              <a:pPr>
                <a:defRPr/>
              </a:pPr>
              <a:t>58</a:t>
            </a:fld>
            <a:endParaRPr lang="en-US" dirty="0">
              <a:solidFill>
                <a:prstClr val="black">
                  <a:tint val="75000"/>
                </a:prstClr>
              </a:solidFill>
            </a:endParaRPr>
          </a:p>
        </p:txBody>
      </p:sp>
      <p:sp>
        <p:nvSpPr>
          <p:cNvPr id="224259" name="Rectangle 2"/>
          <p:cNvSpPr>
            <a:spLocks noGrp="1" noChangeArrowheads="1"/>
          </p:cNvSpPr>
          <p:nvPr>
            <p:ph type="title"/>
          </p:nvPr>
        </p:nvSpPr>
        <p:spPr>
          <a:xfrm>
            <a:off x="152400" y="533400"/>
            <a:ext cx="7772400" cy="1143000"/>
          </a:xfrm>
        </p:spPr>
        <p:txBody>
          <a:bodyPr/>
          <a:lstStyle/>
          <a:p>
            <a:pPr algn="ctr" eaLnBrk="1" hangingPunct="1"/>
            <a:r>
              <a:rPr lang="en-US" b="1" dirty="0" smtClean="0">
                <a:latin typeface="Tw Cen MT" pitchFamily="34" charset="0"/>
              </a:rPr>
              <a:t>THESE VALUES/PERCEPTIONS ARE:</a:t>
            </a:r>
            <a:br>
              <a:rPr lang="en-US" b="1" dirty="0" smtClean="0">
                <a:latin typeface="Tw Cen MT" pitchFamily="34" charset="0"/>
              </a:rPr>
            </a:br>
            <a:endParaRPr lang="en-US" b="1" dirty="0" smtClean="0">
              <a:latin typeface="Tw Cen MT" pitchFamily="34" charset="0"/>
            </a:endParaRPr>
          </a:p>
        </p:txBody>
      </p:sp>
      <p:sp>
        <p:nvSpPr>
          <p:cNvPr id="509955" name="Rectangle 3"/>
          <p:cNvSpPr>
            <a:spLocks noGrp="1" noChangeArrowheads="1"/>
          </p:cNvSpPr>
          <p:nvPr>
            <p:ph idx="1"/>
          </p:nvPr>
        </p:nvSpPr>
        <p:spPr>
          <a:xfrm>
            <a:off x="381000" y="1676400"/>
            <a:ext cx="7696200" cy="4191000"/>
          </a:xfrm>
        </p:spPr>
        <p:txBody>
          <a:bodyPr/>
          <a:lstStyle/>
          <a:p>
            <a:pPr eaLnBrk="1" hangingPunct="1">
              <a:lnSpc>
                <a:spcPct val="90000"/>
              </a:lnSpc>
              <a:tabLst>
                <a:tab pos="1778000" algn="l"/>
                <a:tab pos="2120900" algn="l"/>
              </a:tabLst>
            </a:pPr>
            <a:r>
              <a:rPr lang="en-US" sz="2400" b="1" dirty="0" smtClean="0">
                <a:latin typeface="Tw Cen MT" pitchFamily="34" charset="0"/>
              </a:rPr>
              <a:t>Justice</a:t>
            </a:r>
            <a:r>
              <a:rPr lang="en-US" sz="2400" dirty="0" smtClean="0">
                <a:latin typeface="Tw Cen MT" pitchFamily="34" charset="0"/>
              </a:rPr>
              <a:t>    – Fairness</a:t>
            </a:r>
          </a:p>
          <a:p>
            <a:pPr eaLnBrk="1" hangingPunct="1">
              <a:lnSpc>
                <a:spcPct val="90000"/>
              </a:lnSpc>
              <a:tabLst>
                <a:tab pos="1778000" algn="l"/>
                <a:tab pos="2120900" algn="l"/>
              </a:tabLst>
            </a:pPr>
            <a:r>
              <a:rPr lang="en-US" sz="2400" b="1" dirty="0" smtClean="0">
                <a:latin typeface="Tw Cen MT" pitchFamily="34" charset="0"/>
              </a:rPr>
              <a:t>Equality</a:t>
            </a:r>
            <a:r>
              <a:rPr lang="en-US" sz="2400" dirty="0" smtClean="0">
                <a:latin typeface="Tw Cen MT" pitchFamily="34" charset="0"/>
              </a:rPr>
              <a:t>  – Treating everyone similarly</a:t>
            </a:r>
          </a:p>
          <a:p>
            <a:pPr eaLnBrk="1" hangingPunct="1">
              <a:lnSpc>
                <a:spcPct val="90000"/>
              </a:lnSpc>
              <a:tabLst>
                <a:tab pos="1778000" algn="l"/>
                <a:tab pos="2120900" algn="l"/>
              </a:tabLst>
            </a:pPr>
            <a:r>
              <a:rPr lang="en-US" sz="2400" b="1" dirty="0" smtClean="0">
                <a:latin typeface="Tw Cen MT" pitchFamily="34" charset="0"/>
              </a:rPr>
              <a:t>Caring</a:t>
            </a:r>
            <a:r>
              <a:rPr lang="en-US" sz="2400" dirty="0" smtClean="0">
                <a:latin typeface="Tw Cen MT" pitchFamily="34" charset="0"/>
              </a:rPr>
              <a:t>     – Deep sensitivity to person and group</a:t>
            </a:r>
          </a:p>
          <a:p>
            <a:pPr eaLnBrk="1" hangingPunct="1">
              <a:lnSpc>
                <a:spcPct val="90000"/>
              </a:lnSpc>
              <a:tabLst>
                <a:tab pos="1778000" algn="l"/>
                <a:tab pos="2120900" algn="l"/>
              </a:tabLst>
            </a:pPr>
            <a:r>
              <a:rPr lang="en-US" sz="2400" b="1" dirty="0" smtClean="0">
                <a:latin typeface="Tw Cen MT" pitchFamily="34" charset="0"/>
              </a:rPr>
              <a:t>Closeness</a:t>
            </a:r>
            <a:r>
              <a:rPr lang="en-US" sz="2400" dirty="0" smtClean="0">
                <a:latin typeface="Tw Cen MT" pitchFamily="34" charset="0"/>
              </a:rPr>
              <a:t> – Familiarity rather than isolation</a:t>
            </a:r>
          </a:p>
          <a:p>
            <a:pPr eaLnBrk="1" hangingPunct="1">
              <a:lnSpc>
                <a:spcPct val="90000"/>
              </a:lnSpc>
              <a:tabLst>
                <a:tab pos="1778000" algn="l"/>
                <a:tab pos="2120900" algn="l"/>
              </a:tabLst>
            </a:pPr>
            <a:r>
              <a:rPr lang="en-US" sz="2400" b="1" dirty="0" smtClean="0">
                <a:latin typeface="Tw Cen MT" pitchFamily="34" charset="0"/>
              </a:rPr>
              <a:t>Dialogue</a:t>
            </a:r>
            <a:r>
              <a:rPr lang="en-US" sz="2400" dirty="0" smtClean="0">
                <a:latin typeface="Tw Cen MT" pitchFamily="34" charset="0"/>
              </a:rPr>
              <a:t> – Give and receive-sharing the 			healing field</a:t>
            </a:r>
            <a:endParaRPr lang="en-US" sz="2400" b="1" dirty="0" smtClean="0">
              <a:latin typeface="Tw Cen MT" pitchFamily="34" charset="0"/>
            </a:endParaRPr>
          </a:p>
          <a:p>
            <a:pPr eaLnBrk="1" hangingPunct="1">
              <a:lnSpc>
                <a:spcPct val="90000"/>
              </a:lnSpc>
              <a:tabLst>
                <a:tab pos="1778000" algn="l"/>
                <a:tab pos="2120900" algn="l"/>
              </a:tabLst>
            </a:pPr>
            <a:r>
              <a:rPr lang="en-US" sz="2400" b="1" dirty="0" smtClean="0">
                <a:latin typeface="Tw Cen MT" pitchFamily="34" charset="0"/>
              </a:rPr>
              <a:t>The challenge is to integrate these behaviors into our practices and delivery of teaching and educational services.</a:t>
            </a:r>
          </a:p>
        </p:txBody>
      </p:sp>
    </p:spTree>
    <p:extLst>
      <p:ext uri="{BB962C8B-B14F-4D97-AF65-F5344CB8AC3E}">
        <p14:creationId xmlns:p14="http://schemas.microsoft.com/office/powerpoint/2010/main" val="337875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animEffect transition="in" filter="diamond(in)">
                                      <p:cBhvr>
                                        <p:cTn id="7" dur="500"/>
                                        <p:tgtEl>
                                          <p:spTgt spid="509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09955">
                                            <p:txEl>
                                              <p:pRg st="1" end="1"/>
                                            </p:txEl>
                                          </p:spTgt>
                                        </p:tgtEl>
                                        <p:attrNameLst>
                                          <p:attrName>style.visibility</p:attrName>
                                        </p:attrNameLst>
                                      </p:cBhvr>
                                      <p:to>
                                        <p:strVal val="visible"/>
                                      </p:to>
                                    </p:set>
                                    <p:animEffect transition="in" filter="diamond(in)">
                                      <p:cBhvr>
                                        <p:cTn id="12" dur="500"/>
                                        <p:tgtEl>
                                          <p:spTgt spid="509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09955">
                                            <p:txEl>
                                              <p:pRg st="2" end="2"/>
                                            </p:txEl>
                                          </p:spTgt>
                                        </p:tgtEl>
                                        <p:attrNameLst>
                                          <p:attrName>style.visibility</p:attrName>
                                        </p:attrNameLst>
                                      </p:cBhvr>
                                      <p:to>
                                        <p:strVal val="visible"/>
                                      </p:to>
                                    </p:set>
                                    <p:animEffect transition="in" filter="diamond(in)">
                                      <p:cBhvr>
                                        <p:cTn id="17" dur="500"/>
                                        <p:tgtEl>
                                          <p:spTgt spid="509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09955">
                                            <p:txEl>
                                              <p:pRg st="3" end="3"/>
                                            </p:txEl>
                                          </p:spTgt>
                                        </p:tgtEl>
                                        <p:attrNameLst>
                                          <p:attrName>style.visibility</p:attrName>
                                        </p:attrNameLst>
                                      </p:cBhvr>
                                      <p:to>
                                        <p:strVal val="visible"/>
                                      </p:to>
                                    </p:set>
                                    <p:animEffect transition="in" filter="diamond(in)">
                                      <p:cBhvr>
                                        <p:cTn id="22" dur="500"/>
                                        <p:tgtEl>
                                          <p:spTgt spid="509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09955">
                                            <p:txEl>
                                              <p:pRg st="4" end="4"/>
                                            </p:txEl>
                                          </p:spTgt>
                                        </p:tgtEl>
                                        <p:attrNameLst>
                                          <p:attrName>style.visibility</p:attrName>
                                        </p:attrNameLst>
                                      </p:cBhvr>
                                      <p:to>
                                        <p:strVal val="visible"/>
                                      </p:to>
                                    </p:set>
                                    <p:animEffect transition="in" filter="diamond(in)">
                                      <p:cBhvr>
                                        <p:cTn id="27" dur="500"/>
                                        <p:tgtEl>
                                          <p:spTgt spid="5099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09955">
                                            <p:txEl>
                                              <p:pRg st="5" end="5"/>
                                            </p:txEl>
                                          </p:spTgt>
                                        </p:tgtEl>
                                        <p:attrNameLst>
                                          <p:attrName>style.visibility</p:attrName>
                                        </p:attrNameLst>
                                      </p:cBhvr>
                                      <p:to>
                                        <p:strVal val="visible"/>
                                      </p:to>
                                    </p:set>
                                    <p:animEffect transition="in" filter="diamond(in)">
                                      <p:cBhvr>
                                        <p:cTn id="32" dur="500"/>
                                        <p:tgtEl>
                                          <p:spTgt spid="509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D0DF98E-FDC8-4412-8D3D-27E7414E8EB6}" type="slidenum">
              <a:rPr lang="en-US">
                <a:solidFill>
                  <a:prstClr val="black">
                    <a:tint val="75000"/>
                  </a:prstClr>
                </a:solidFill>
              </a:rPr>
              <a:pPr>
                <a:defRPr/>
              </a:pPr>
              <a:t>59</a:t>
            </a:fld>
            <a:endParaRPr lang="en-US" dirty="0">
              <a:solidFill>
                <a:prstClr val="black">
                  <a:tint val="75000"/>
                </a:prstClr>
              </a:solidFill>
            </a:endParaRPr>
          </a:p>
        </p:txBody>
      </p:sp>
      <p:sp>
        <p:nvSpPr>
          <p:cNvPr id="512003" name="Rectangle 3"/>
          <p:cNvSpPr>
            <a:spLocks noGrp="1" noChangeArrowheads="1"/>
          </p:cNvSpPr>
          <p:nvPr>
            <p:ph idx="1"/>
          </p:nvPr>
        </p:nvSpPr>
        <p:spPr>
          <a:xfrm>
            <a:off x="228600" y="1524000"/>
            <a:ext cx="7772400" cy="4876800"/>
          </a:xfrm>
        </p:spPr>
        <p:txBody>
          <a:bodyPr/>
          <a:lstStyle/>
          <a:p>
            <a:pPr algn="ctr" eaLnBrk="1" hangingPunct="1">
              <a:lnSpc>
                <a:spcPct val="80000"/>
              </a:lnSpc>
              <a:buFontTx/>
              <a:buNone/>
            </a:pPr>
            <a:r>
              <a:rPr lang="en-US" sz="2400" dirty="0" smtClean="0">
                <a:latin typeface="Tw Cen MT" pitchFamily="34" charset="0"/>
              </a:rPr>
              <a:t>“THE ATMOSPHERE YOU CREATE DETERMINES THE POSITIVE CROSS-CULTURAL RESULTS YOU PRODUCE.”</a:t>
            </a:r>
            <a:endParaRPr lang="en-US" sz="2400" i="1" dirty="0" smtClean="0">
              <a:latin typeface="Tw Cen MT" pitchFamily="34" charset="0"/>
            </a:endParaRPr>
          </a:p>
          <a:p>
            <a:pPr algn="ctr" eaLnBrk="1" hangingPunct="1">
              <a:lnSpc>
                <a:spcPct val="80000"/>
              </a:lnSpc>
              <a:buFontTx/>
              <a:buNone/>
            </a:pPr>
            <a:endParaRPr lang="en-US" sz="2400" i="1" dirty="0" smtClean="0">
              <a:latin typeface="Tw Cen MT" pitchFamily="34" charset="0"/>
            </a:endParaRPr>
          </a:p>
          <a:p>
            <a:pPr algn="ctr" eaLnBrk="1" hangingPunct="1">
              <a:lnSpc>
                <a:spcPct val="80000"/>
              </a:lnSpc>
              <a:buFontTx/>
              <a:buNone/>
            </a:pPr>
            <a:r>
              <a:rPr lang="en-US" sz="2400" i="1" dirty="0" smtClean="0">
                <a:latin typeface="Tw Cen MT" pitchFamily="34" charset="0"/>
              </a:rPr>
              <a:t>“Imagination is more important than knowledge.”</a:t>
            </a:r>
            <a:r>
              <a:rPr lang="en-US" sz="2400" dirty="0" smtClean="0">
                <a:latin typeface="Tw Cen MT" pitchFamily="34" charset="0"/>
              </a:rPr>
              <a:t> </a:t>
            </a:r>
          </a:p>
          <a:p>
            <a:pPr algn="ctr" eaLnBrk="1" hangingPunct="1">
              <a:lnSpc>
                <a:spcPct val="80000"/>
              </a:lnSpc>
              <a:buFontTx/>
              <a:buNone/>
            </a:pPr>
            <a:r>
              <a:rPr lang="en-US" sz="2400" dirty="0" smtClean="0">
                <a:latin typeface="Tw Cen MT" pitchFamily="34" charset="0"/>
              </a:rPr>
              <a:t>(Albert Einstein)</a:t>
            </a:r>
          </a:p>
          <a:p>
            <a:pPr algn="ctr" eaLnBrk="1" hangingPunct="1">
              <a:lnSpc>
                <a:spcPct val="80000"/>
              </a:lnSpc>
              <a:buFontTx/>
              <a:buNone/>
            </a:pPr>
            <a:endParaRPr lang="en-US" sz="2400" dirty="0" smtClean="0">
              <a:latin typeface="Tw Cen MT" pitchFamily="34" charset="0"/>
            </a:endParaRPr>
          </a:p>
          <a:p>
            <a:pPr algn="ctr" eaLnBrk="1" hangingPunct="1">
              <a:lnSpc>
                <a:spcPct val="80000"/>
              </a:lnSpc>
              <a:buFontTx/>
              <a:buNone/>
            </a:pPr>
            <a:r>
              <a:rPr lang="en-US" sz="2400" i="1" dirty="0" smtClean="0">
                <a:latin typeface="Tw Cen MT" pitchFamily="34" charset="0"/>
              </a:rPr>
              <a:t>“The future never first happened, it was created. SSC must create a culturally sensitive, linguistic, and culturally competent classroom/school environment.”</a:t>
            </a:r>
            <a:endParaRPr lang="en-US" sz="2400" dirty="0" smtClean="0">
              <a:latin typeface="Tw Cen MT" pitchFamily="34" charset="0"/>
            </a:endParaRPr>
          </a:p>
          <a:p>
            <a:pPr algn="ctr" eaLnBrk="1" hangingPunct="1">
              <a:lnSpc>
                <a:spcPct val="80000"/>
              </a:lnSpc>
              <a:buFontTx/>
              <a:buNone/>
            </a:pPr>
            <a:r>
              <a:rPr lang="en-US" sz="2400" dirty="0" smtClean="0">
                <a:latin typeface="Tw Cen MT" pitchFamily="34" charset="0"/>
              </a:rPr>
              <a:t>(Coggins)</a:t>
            </a:r>
            <a:endParaRPr lang="en-US" sz="2400" i="1" dirty="0" smtClean="0">
              <a:latin typeface="Tw Cen MT" pitchFamily="34" charset="0"/>
            </a:endParaRPr>
          </a:p>
          <a:p>
            <a:pPr algn="ctr" eaLnBrk="1" hangingPunct="1">
              <a:lnSpc>
                <a:spcPct val="80000"/>
              </a:lnSpc>
              <a:buFontTx/>
              <a:buNone/>
            </a:pPr>
            <a:endParaRPr lang="en-US" sz="2400" i="1" dirty="0" smtClean="0">
              <a:latin typeface="Tw Cen MT" pitchFamily="34" charset="0"/>
            </a:endParaRPr>
          </a:p>
          <a:p>
            <a:pPr algn="ctr" eaLnBrk="1" hangingPunct="1">
              <a:lnSpc>
                <a:spcPct val="80000"/>
              </a:lnSpc>
              <a:buFontTx/>
              <a:buNone/>
            </a:pPr>
            <a:r>
              <a:rPr lang="en-US" sz="2400" i="1" dirty="0" smtClean="0">
                <a:latin typeface="Tw Cen MT" pitchFamily="34" charset="0"/>
              </a:rPr>
              <a:t>So it is all about “students</a:t>
            </a:r>
            <a:r>
              <a:rPr lang="en-US" sz="2400" i="1" dirty="0">
                <a:latin typeface="Tw Cen MT" pitchFamily="34" charset="0"/>
              </a:rPr>
              <a:t>,</a:t>
            </a:r>
            <a:r>
              <a:rPr lang="en-US" sz="2400" i="1" dirty="0" smtClean="0">
                <a:latin typeface="Tw Cen MT" pitchFamily="34" charset="0"/>
              </a:rPr>
              <a:t> faculty and administrators celebrating cultures in an inclusive atmosphere.”</a:t>
            </a:r>
          </a:p>
          <a:p>
            <a:pPr algn="ctr" eaLnBrk="1" hangingPunct="1">
              <a:lnSpc>
                <a:spcPct val="80000"/>
              </a:lnSpc>
              <a:buFontTx/>
              <a:buNone/>
            </a:pPr>
            <a:r>
              <a:rPr lang="en-US" sz="2400" i="1" dirty="0" smtClean="0">
                <a:latin typeface="Tw Cen MT" pitchFamily="34" charset="0"/>
              </a:rPr>
              <a:t>(</a:t>
            </a:r>
            <a:r>
              <a:rPr lang="en-US" sz="2400" dirty="0" smtClean="0">
                <a:latin typeface="Tw Cen MT" pitchFamily="34" charset="0"/>
              </a:rPr>
              <a:t>Coggins)</a:t>
            </a:r>
          </a:p>
        </p:txBody>
      </p:sp>
      <p:sp>
        <p:nvSpPr>
          <p:cNvPr id="225284" name="Rectangle 2"/>
          <p:cNvSpPr>
            <a:spLocks noGrp="1" noChangeArrowheads="1"/>
          </p:cNvSpPr>
          <p:nvPr>
            <p:ph type="title"/>
          </p:nvPr>
        </p:nvSpPr>
        <p:spPr>
          <a:xfrm>
            <a:off x="0" y="304800"/>
            <a:ext cx="8153400" cy="1143000"/>
          </a:xfrm>
        </p:spPr>
        <p:txBody>
          <a:bodyPr/>
          <a:lstStyle/>
          <a:p>
            <a:pPr algn="ctr" eaLnBrk="1" hangingPunct="1"/>
            <a:r>
              <a:rPr lang="en-US" sz="2800" b="1" dirty="0" smtClean="0">
                <a:latin typeface="Tw Cen MT" pitchFamily="34" charset="0"/>
              </a:rPr>
              <a:t> Cultural Responsive Teaching:</a:t>
            </a:r>
            <a:br>
              <a:rPr lang="en-US" sz="2800" b="1" dirty="0" smtClean="0">
                <a:latin typeface="Tw Cen MT" pitchFamily="34" charset="0"/>
              </a:rPr>
            </a:br>
            <a:r>
              <a:rPr lang="en-US" sz="2800" b="1" dirty="0" smtClean="0">
                <a:latin typeface="Tw Cen MT" pitchFamily="34" charset="0"/>
              </a:rPr>
              <a:t>A Final Perspective</a:t>
            </a:r>
          </a:p>
        </p:txBody>
      </p:sp>
    </p:spTree>
    <p:extLst>
      <p:ext uri="{BB962C8B-B14F-4D97-AF65-F5344CB8AC3E}">
        <p14:creationId xmlns:p14="http://schemas.microsoft.com/office/powerpoint/2010/main" val="830871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diamond(in)">
                                      <p:cBhvr>
                                        <p:cTn id="7" dur="500"/>
                                        <p:tgtEl>
                                          <p:spTgt spid="512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003">
                                            <p:txEl>
                                              <p:pRg st="2" end="2"/>
                                            </p:txEl>
                                          </p:spTgt>
                                        </p:tgtEl>
                                        <p:attrNameLst>
                                          <p:attrName>style.visibility</p:attrName>
                                        </p:attrNameLst>
                                      </p:cBhvr>
                                      <p:to>
                                        <p:strVal val="visible"/>
                                      </p:to>
                                    </p:set>
                                    <p:animEffect transition="in" filter="diamond(in)">
                                      <p:cBhvr>
                                        <p:cTn id="12" dur="500"/>
                                        <p:tgtEl>
                                          <p:spTgt spid="5120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003">
                                            <p:txEl>
                                              <p:pRg st="3" end="3"/>
                                            </p:txEl>
                                          </p:spTgt>
                                        </p:tgtEl>
                                        <p:attrNameLst>
                                          <p:attrName>style.visibility</p:attrName>
                                        </p:attrNameLst>
                                      </p:cBhvr>
                                      <p:to>
                                        <p:strVal val="visible"/>
                                      </p:to>
                                    </p:set>
                                    <p:animEffect transition="in" filter="diamond(in)">
                                      <p:cBhvr>
                                        <p:cTn id="17" dur="500"/>
                                        <p:tgtEl>
                                          <p:spTgt spid="5120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2003">
                                            <p:txEl>
                                              <p:pRg st="5" end="5"/>
                                            </p:txEl>
                                          </p:spTgt>
                                        </p:tgtEl>
                                        <p:attrNameLst>
                                          <p:attrName>style.visibility</p:attrName>
                                        </p:attrNameLst>
                                      </p:cBhvr>
                                      <p:to>
                                        <p:strVal val="visible"/>
                                      </p:to>
                                    </p:set>
                                    <p:animEffect transition="in" filter="diamond(in)">
                                      <p:cBhvr>
                                        <p:cTn id="22" dur="500"/>
                                        <p:tgtEl>
                                          <p:spTgt spid="51200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12003">
                                            <p:txEl>
                                              <p:pRg st="6" end="6"/>
                                            </p:txEl>
                                          </p:spTgt>
                                        </p:tgtEl>
                                        <p:attrNameLst>
                                          <p:attrName>style.visibility</p:attrName>
                                        </p:attrNameLst>
                                      </p:cBhvr>
                                      <p:to>
                                        <p:strVal val="visible"/>
                                      </p:to>
                                    </p:set>
                                    <p:animEffect transition="in" filter="diamond(in)">
                                      <p:cBhvr>
                                        <p:cTn id="27" dur="500"/>
                                        <p:tgtEl>
                                          <p:spTgt spid="51200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12003">
                                            <p:txEl>
                                              <p:pRg st="8" end="8"/>
                                            </p:txEl>
                                          </p:spTgt>
                                        </p:tgtEl>
                                        <p:attrNameLst>
                                          <p:attrName>style.visibility</p:attrName>
                                        </p:attrNameLst>
                                      </p:cBhvr>
                                      <p:to>
                                        <p:strVal val="visible"/>
                                      </p:to>
                                    </p:set>
                                    <p:animEffect transition="in" filter="diamond(in)">
                                      <p:cBhvr>
                                        <p:cTn id="32" dur="500"/>
                                        <p:tgtEl>
                                          <p:spTgt spid="51200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12003">
                                            <p:txEl>
                                              <p:pRg st="9" end="9"/>
                                            </p:txEl>
                                          </p:spTgt>
                                        </p:tgtEl>
                                        <p:attrNameLst>
                                          <p:attrName>style.visibility</p:attrName>
                                        </p:attrNameLst>
                                      </p:cBhvr>
                                      <p:to>
                                        <p:strVal val="visible"/>
                                      </p:to>
                                    </p:set>
                                    <p:animEffect transition="in" filter="diamond(in)">
                                      <p:cBhvr>
                                        <p:cTn id="37" dur="500"/>
                                        <p:tgtEl>
                                          <p:spTgt spid="5120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153400" cy="1143000"/>
          </a:xfrm>
        </p:spPr>
        <p:txBody>
          <a:bodyPr/>
          <a:lstStyle/>
          <a:p>
            <a:r>
              <a:rPr lang="en-US" b="1" dirty="0" smtClean="0"/>
              <a:t>Article 15</a:t>
            </a:r>
            <a:endParaRPr lang="en-US" b="1" dirty="0"/>
          </a:p>
        </p:txBody>
      </p:sp>
      <p:sp>
        <p:nvSpPr>
          <p:cNvPr id="3" name="Content Placeholder 2"/>
          <p:cNvSpPr>
            <a:spLocks noGrp="1"/>
          </p:cNvSpPr>
          <p:nvPr>
            <p:ph idx="1"/>
          </p:nvPr>
        </p:nvSpPr>
        <p:spPr>
          <a:xfrm>
            <a:off x="152400" y="1676400"/>
            <a:ext cx="7772400" cy="1752600"/>
          </a:xfrm>
        </p:spPr>
        <p:txBody>
          <a:bodyPr/>
          <a:lstStyle/>
          <a:p>
            <a:r>
              <a:rPr lang="en-US" sz="2800" dirty="0" smtClean="0"/>
              <a:t>“</a:t>
            </a:r>
            <a:r>
              <a:rPr lang="en-US" sz="2800" i="1" dirty="0" smtClean="0"/>
              <a:t>Everyone has the right to a nationality. No one shall be arbitrarily deprived of his nationality nor denied the right to change its nationality.”</a:t>
            </a:r>
            <a:endParaRPr lang="en-US" sz="2800" i="1" dirty="0"/>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6</a:t>
            </a:fld>
            <a:endParaRPr lang="en-US" dirty="0">
              <a:solidFill>
                <a:prstClr val="black">
                  <a:tint val="75000"/>
                </a:prstClr>
              </a:solidFill>
            </a:endParaRPr>
          </a:p>
        </p:txBody>
      </p:sp>
      <p:pic>
        <p:nvPicPr>
          <p:cNvPr id="6146" name="Picture 2" descr="C:\Users\Patrick C. Coggins\AppData\Local\Microsoft\Windows\Temporary Internet Files\Content.IE5\ZV62TGR4\MP9004006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67204" y="2708756"/>
            <a:ext cx="2518904" cy="3776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47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E5117F7-135C-4660-9D48-5F69B47711B8}" type="slidenum">
              <a:rPr lang="en-US">
                <a:solidFill>
                  <a:prstClr val="black">
                    <a:tint val="75000"/>
                  </a:prstClr>
                </a:solidFill>
              </a:rPr>
              <a:pPr>
                <a:defRPr/>
              </a:pPr>
              <a:t>60</a:t>
            </a:fld>
            <a:endParaRPr lang="en-US" dirty="0">
              <a:solidFill>
                <a:prstClr val="black">
                  <a:tint val="75000"/>
                </a:prstClr>
              </a:solidFill>
            </a:endParaRPr>
          </a:p>
        </p:txBody>
      </p:sp>
      <p:sp>
        <p:nvSpPr>
          <p:cNvPr id="226307" name="Rectangle 2"/>
          <p:cNvSpPr>
            <a:spLocks noGrp="1" noChangeArrowheads="1"/>
          </p:cNvSpPr>
          <p:nvPr>
            <p:ph type="title"/>
          </p:nvPr>
        </p:nvSpPr>
        <p:spPr>
          <a:xfrm>
            <a:off x="0" y="304800"/>
            <a:ext cx="8153400" cy="1143000"/>
          </a:xfrm>
        </p:spPr>
        <p:txBody>
          <a:bodyPr/>
          <a:lstStyle/>
          <a:p>
            <a:pPr algn="ctr" eaLnBrk="1" hangingPunct="1"/>
            <a:r>
              <a:rPr lang="en-US" sz="2800" b="1" dirty="0" smtClean="0">
                <a:latin typeface="Tw Cen MT" pitchFamily="34" charset="0"/>
              </a:rPr>
              <a:t>Managing Culturally Responsive Teaching:</a:t>
            </a:r>
            <a:br>
              <a:rPr lang="en-US" sz="2800" b="1" dirty="0" smtClean="0">
                <a:latin typeface="Tw Cen MT" pitchFamily="34" charset="0"/>
              </a:rPr>
            </a:br>
            <a:r>
              <a:rPr lang="en-US" sz="2800" b="1" dirty="0" smtClean="0">
                <a:latin typeface="Tw Cen MT" pitchFamily="34" charset="0"/>
              </a:rPr>
              <a:t>A Final Perspective</a:t>
            </a:r>
          </a:p>
        </p:txBody>
      </p:sp>
      <p:sp>
        <p:nvSpPr>
          <p:cNvPr id="514051" name="Rectangle 3"/>
          <p:cNvSpPr>
            <a:spLocks noGrp="1" noChangeArrowheads="1"/>
          </p:cNvSpPr>
          <p:nvPr>
            <p:ph idx="1"/>
          </p:nvPr>
        </p:nvSpPr>
        <p:spPr>
          <a:xfrm>
            <a:off x="152400" y="1690688"/>
            <a:ext cx="7772400" cy="4710112"/>
          </a:xfrm>
        </p:spPr>
        <p:txBody>
          <a:bodyPr/>
          <a:lstStyle/>
          <a:p>
            <a:pPr algn="ctr" eaLnBrk="1" hangingPunct="1">
              <a:lnSpc>
                <a:spcPct val="80000"/>
              </a:lnSpc>
              <a:buFontTx/>
              <a:buNone/>
            </a:pPr>
            <a:r>
              <a:rPr lang="en-US" sz="2400" i="1" dirty="0" smtClean="0">
                <a:latin typeface="Tw Cen MT" pitchFamily="34" charset="0"/>
              </a:rPr>
              <a:t>Let us create a partnership between you and your student/.</a:t>
            </a:r>
          </a:p>
          <a:p>
            <a:pPr algn="ctr" eaLnBrk="1" hangingPunct="1">
              <a:lnSpc>
                <a:spcPct val="80000"/>
              </a:lnSpc>
              <a:buFontTx/>
              <a:buNone/>
            </a:pPr>
            <a:r>
              <a:rPr lang="en-US" sz="2400" i="1" dirty="0" smtClean="0">
                <a:latin typeface="Tw Cen MT" pitchFamily="34" charset="0"/>
              </a:rPr>
              <a:t>(Coggins)</a:t>
            </a:r>
          </a:p>
          <a:p>
            <a:pPr algn="ctr" eaLnBrk="1" hangingPunct="1">
              <a:lnSpc>
                <a:spcPct val="80000"/>
              </a:lnSpc>
              <a:buFontTx/>
              <a:buNone/>
            </a:pPr>
            <a:endParaRPr lang="en-US" sz="2400" i="1" dirty="0" smtClean="0">
              <a:latin typeface="Tw Cen MT" pitchFamily="34" charset="0"/>
            </a:endParaRPr>
          </a:p>
          <a:p>
            <a:pPr algn="ctr" eaLnBrk="1" hangingPunct="1">
              <a:lnSpc>
                <a:spcPct val="80000"/>
              </a:lnSpc>
              <a:buFontTx/>
              <a:buNone/>
            </a:pPr>
            <a:r>
              <a:rPr lang="en-US" sz="2400" i="1" dirty="0" smtClean="0">
                <a:latin typeface="Tw Cen MT" pitchFamily="34" charset="0"/>
              </a:rPr>
              <a:t>“To promote cooperation and teamwork, Remember: People tend to resist that which is forced on them. People tend to support that which they help to create.”</a:t>
            </a:r>
          </a:p>
          <a:p>
            <a:pPr algn="ctr" eaLnBrk="1" hangingPunct="1">
              <a:lnSpc>
                <a:spcPct val="80000"/>
              </a:lnSpc>
              <a:buFontTx/>
              <a:buNone/>
            </a:pPr>
            <a:r>
              <a:rPr lang="en-US" sz="2400" i="1" dirty="0" smtClean="0">
                <a:latin typeface="Tw Cen MT" pitchFamily="34" charset="0"/>
              </a:rPr>
              <a:t>(Vince Pfaff)</a:t>
            </a:r>
          </a:p>
          <a:p>
            <a:pPr algn="ctr" eaLnBrk="1" hangingPunct="1">
              <a:lnSpc>
                <a:spcPct val="80000"/>
              </a:lnSpc>
              <a:buFontTx/>
              <a:buNone/>
            </a:pPr>
            <a:endParaRPr lang="en-US" sz="2400" i="1" dirty="0" smtClean="0">
              <a:latin typeface="Tw Cen MT" pitchFamily="34" charset="0"/>
            </a:endParaRPr>
          </a:p>
          <a:p>
            <a:pPr algn="ctr" eaLnBrk="1" hangingPunct="1">
              <a:lnSpc>
                <a:spcPct val="80000"/>
              </a:lnSpc>
              <a:buFontTx/>
              <a:buNone/>
            </a:pPr>
            <a:r>
              <a:rPr lang="en-US" sz="2400" i="1" dirty="0" smtClean="0">
                <a:latin typeface="Tw Cen MT" pitchFamily="34" charset="0"/>
              </a:rPr>
              <a:t>	Therefore, let us create a College environment where people can see that there is a willingness to imagine new culturally competent ways. </a:t>
            </a:r>
          </a:p>
          <a:p>
            <a:pPr algn="ctr" eaLnBrk="1" hangingPunct="1">
              <a:lnSpc>
                <a:spcPct val="80000"/>
              </a:lnSpc>
              <a:buFontTx/>
              <a:buNone/>
            </a:pPr>
            <a:endParaRPr lang="en-US" sz="1400" i="1" dirty="0" smtClean="0">
              <a:latin typeface="Tw Cen MT" pitchFamily="34" charset="0"/>
            </a:endParaRPr>
          </a:p>
        </p:txBody>
      </p:sp>
    </p:spTree>
    <p:extLst>
      <p:ext uri="{BB962C8B-B14F-4D97-AF65-F5344CB8AC3E}">
        <p14:creationId xmlns:p14="http://schemas.microsoft.com/office/powerpoint/2010/main" val="332448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Effect transition="in" filter="strips(downLeft)">
                                      <p:cBhvr>
                                        <p:cTn id="7" dur="500"/>
                                        <p:tgtEl>
                                          <p:spTgt spid="514051">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14051">
                                            <p:txEl>
                                              <p:pRg st="1" end="1"/>
                                            </p:txEl>
                                          </p:spTgt>
                                        </p:tgtEl>
                                        <p:attrNameLst>
                                          <p:attrName>style.visibility</p:attrName>
                                        </p:attrNameLst>
                                      </p:cBhvr>
                                      <p:to>
                                        <p:strVal val="visible"/>
                                      </p:to>
                                    </p:set>
                                    <p:animEffect transition="in" filter="strips(downLeft)">
                                      <p:cBhvr>
                                        <p:cTn id="10" dur="500"/>
                                        <p:tgtEl>
                                          <p:spTgt spid="5140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514051">
                                            <p:txEl>
                                              <p:pRg st="3" end="3"/>
                                            </p:txEl>
                                          </p:spTgt>
                                        </p:tgtEl>
                                        <p:attrNameLst>
                                          <p:attrName>style.visibility</p:attrName>
                                        </p:attrNameLst>
                                      </p:cBhvr>
                                      <p:to>
                                        <p:strVal val="visible"/>
                                      </p:to>
                                    </p:set>
                                    <p:animEffect transition="in" filter="strips(downLeft)">
                                      <p:cBhvr>
                                        <p:cTn id="15" dur="500"/>
                                        <p:tgtEl>
                                          <p:spTgt spid="514051">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14051">
                                            <p:txEl>
                                              <p:pRg st="4" end="4"/>
                                            </p:txEl>
                                          </p:spTgt>
                                        </p:tgtEl>
                                        <p:attrNameLst>
                                          <p:attrName>style.visibility</p:attrName>
                                        </p:attrNameLst>
                                      </p:cBhvr>
                                      <p:to>
                                        <p:strVal val="visible"/>
                                      </p:to>
                                    </p:set>
                                    <p:animEffect transition="in" filter="strips(downLeft)">
                                      <p:cBhvr>
                                        <p:cTn id="18" dur="500"/>
                                        <p:tgtEl>
                                          <p:spTgt spid="51405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514051">
                                            <p:txEl>
                                              <p:pRg st="6" end="6"/>
                                            </p:txEl>
                                          </p:spTgt>
                                        </p:tgtEl>
                                        <p:attrNameLst>
                                          <p:attrName>style.visibility</p:attrName>
                                        </p:attrNameLst>
                                      </p:cBhvr>
                                      <p:to>
                                        <p:strVal val="visible"/>
                                      </p:to>
                                    </p:set>
                                    <p:animEffect transition="in" filter="strips(downLeft)">
                                      <p:cBhvr>
                                        <p:cTn id="23" dur="500"/>
                                        <p:tgtEl>
                                          <p:spTgt spid="514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w Cen MT" pitchFamily="34" charset="0"/>
              </a:rPr>
              <a:t>UN Human Rights Epilogue</a:t>
            </a:r>
            <a:endParaRPr lang="en-US" b="1" dirty="0">
              <a:latin typeface="Tw Cen MT" pitchFamily="34" charset="0"/>
            </a:endParaRPr>
          </a:p>
        </p:txBody>
      </p:sp>
      <p:sp>
        <p:nvSpPr>
          <p:cNvPr id="3" name="Content Placeholder 2"/>
          <p:cNvSpPr>
            <a:spLocks noGrp="1"/>
          </p:cNvSpPr>
          <p:nvPr>
            <p:ph idx="1"/>
          </p:nvPr>
        </p:nvSpPr>
        <p:spPr>
          <a:xfrm>
            <a:off x="76200" y="1600201"/>
            <a:ext cx="8077200" cy="2819400"/>
          </a:xfrm>
        </p:spPr>
        <p:txBody>
          <a:bodyPr/>
          <a:lstStyle/>
          <a:p>
            <a:r>
              <a:rPr lang="en-US" sz="2800" dirty="0" smtClean="0">
                <a:latin typeface="Tw Cen MT" pitchFamily="34" charset="0"/>
              </a:rPr>
              <a:t>“The time is now for all men and women to work shoulder to shoulder for peace, freedom, racial, religious and reduction of racial hatred.” </a:t>
            </a:r>
          </a:p>
          <a:p>
            <a:r>
              <a:rPr lang="en-US" sz="2800" dirty="0" smtClean="0">
                <a:latin typeface="Tw Cen MT" pitchFamily="34" charset="0"/>
              </a:rPr>
              <a:t>“The prize is a world of peace and sanity where the pursuit of happiness is possible.”                                                                                                                         </a:t>
            </a:r>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61</a:t>
            </a:fld>
            <a:endParaRPr lang="en-US" dirty="0">
              <a:solidFill>
                <a:prstClr val="black">
                  <a:tint val="75000"/>
                </a:prstClr>
              </a:solidFill>
            </a:endParaRPr>
          </a:p>
        </p:txBody>
      </p:sp>
      <p:pic>
        <p:nvPicPr>
          <p:cNvPr id="13314" name="Picture 2" descr="C:\Users\Patrick C. Coggins\AppData\Local\Microsoft\Windows\Temporary Internet Files\Content.IE5\O5AQTIB5\MC9004332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9960" y="3962400"/>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107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A999293-A433-4875-83D3-9C627ABFD256}" type="slidenum">
              <a:rPr lang="en-US" smtClean="0">
                <a:solidFill>
                  <a:srgbClr val="898989"/>
                </a:solidFill>
                <a:latin typeface="Times New Roman" pitchFamily="18" charset="0"/>
              </a:rPr>
              <a:pPr eaLnBrk="1" fontAlgn="base" hangingPunct="1">
                <a:spcBef>
                  <a:spcPct val="0"/>
                </a:spcBef>
                <a:spcAft>
                  <a:spcPct val="0"/>
                </a:spcAft>
              </a:pPr>
              <a:t>62</a:t>
            </a:fld>
            <a:endParaRPr lang="en-US" dirty="0" smtClean="0">
              <a:solidFill>
                <a:srgbClr val="898989"/>
              </a:solidFill>
              <a:latin typeface="Times New Roman" pitchFamily="18" charset="0"/>
            </a:endParaRPr>
          </a:p>
        </p:txBody>
      </p:sp>
      <p:sp>
        <p:nvSpPr>
          <p:cNvPr id="290818" name="Title 1"/>
          <p:cNvSpPr>
            <a:spLocks noGrp="1"/>
          </p:cNvSpPr>
          <p:nvPr>
            <p:ph type="title" idx="4294967295"/>
          </p:nvPr>
        </p:nvSpPr>
        <p:spPr>
          <a:xfrm>
            <a:off x="-304800" y="609600"/>
            <a:ext cx="9144000" cy="838200"/>
          </a:xfrm>
        </p:spPr>
        <p:txBody>
          <a:bodyPr anchor="t"/>
          <a:lstStyle/>
          <a:p>
            <a:pPr algn="ctr" eaLnBrk="1" hangingPunct="1"/>
            <a:r>
              <a:rPr lang="en-US" b="1" dirty="0" smtClean="0">
                <a:latin typeface="Tw Cen MT" pitchFamily="34" charset="0"/>
              </a:rPr>
              <a:t>Personal Responsibility Principle</a:t>
            </a:r>
            <a:br>
              <a:rPr lang="en-US" b="1" dirty="0" smtClean="0">
                <a:latin typeface="Tw Cen MT" pitchFamily="34" charset="0"/>
              </a:rPr>
            </a:br>
            <a:r>
              <a:rPr lang="en-US" b="1" dirty="0" smtClean="0">
                <a:latin typeface="Tw Cen MT" pitchFamily="34" charset="0"/>
              </a:rPr>
              <a:t> </a:t>
            </a:r>
            <a:br>
              <a:rPr lang="en-US" b="1" dirty="0" smtClean="0">
                <a:latin typeface="Tw Cen MT" pitchFamily="34" charset="0"/>
              </a:rPr>
            </a:br>
            <a:r>
              <a:rPr lang="en-US" b="1" dirty="0" smtClean="0">
                <a:latin typeface="Tw Cen MT" pitchFamily="34" charset="0"/>
              </a:rPr>
              <a:t> </a:t>
            </a:r>
            <a:br>
              <a:rPr lang="en-US" b="1" dirty="0" smtClean="0">
                <a:latin typeface="Tw Cen MT" pitchFamily="34" charset="0"/>
              </a:rPr>
            </a:br>
            <a:endParaRPr lang="en-US" b="1" dirty="0" smtClean="0">
              <a:latin typeface="Tw Cen MT" pitchFamily="34" charset="0"/>
            </a:endParaRPr>
          </a:p>
        </p:txBody>
      </p:sp>
      <p:sp>
        <p:nvSpPr>
          <p:cNvPr id="76804" name="Slide Number Placeholder 4"/>
          <p:cNvSpPr txBox="1">
            <a:spLocks noGrp="1"/>
          </p:cNvSpPr>
          <p:nvPr/>
        </p:nvSpPr>
        <p:spPr>
          <a:xfrm>
            <a:off x="6934200" y="6553200"/>
            <a:ext cx="2133600" cy="365125"/>
          </a:xfrm>
          <a:prstGeom prst="rect">
            <a:avLst/>
          </a:prstGeom>
          <a:noFill/>
        </p:spPr>
        <p:txBody>
          <a:bodyPr anchor="ctr"/>
          <a:lstStyle/>
          <a:p>
            <a:pPr algn="r">
              <a:defRPr/>
            </a:pPr>
            <a:fld id="{0D30302D-ED10-4C2A-9C56-B101D9C46CB7}" type="slidenum">
              <a:rPr lang="en-US" sz="1050">
                <a:solidFill>
                  <a:srgbClr val="000000">
                    <a:lumMod val="95000"/>
                    <a:lumOff val="5000"/>
                  </a:srgbClr>
                </a:solidFill>
                <a:latin typeface="Perpetua Titling MT"/>
                <a:cs typeface="Arial" charset="0"/>
              </a:rPr>
              <a:pPr algn="r">
                <a:defRPr/>
              </a:pPr>
              <a:t>62</a:t>
            </a:fld>
            <a:endParaRPr lang="en-US" sz="1050" dirty="0">
              <a:solidFill>
                <a:srgbClr val="000000">
                  <a:lumMod val="95000"/>
                  <a:lumOff val="5000"/>
                </a:srgbClr>
              </a:solidFill>
              <a:latin typeface="Perpetua Titling MT"/>
              <a:cs typeface="Arial" charset="0"/>
            </a:endParaRPr>
          </a:p>
        </p:txBody>
      </p:sp>
      <p:sp>
        <p:nvSpPr>
          <p:cNvPr id="308228" name="Rectangle 1"/>
          <p:cNvSpPr>
            <a:spLocks noChangeArrowheads="1"/>
          </p:cNvSpPr>
          <p:nvPr/>
        </p:nvSpPr>
        <p:spPr bwMode="auto">
          <a:xfrm>
            <a:off x="152400" y="1371600"/>
            <a:ext cx="7924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tabLst>
                <a:tab pos="5257800" algn="l"/>
              </a:tabLst>
            </a:pPr>
            <a:r>
              <a:rPr lang="en-US" sz="2000" i="1" dirty="0">
                <a:solidFill>
                  <a:srgbClr val="000000"/>
                </a:solidFill>
                <a:latin typeface="Tw Cen MT" pitchFamily="34" charset="0"/>
                <a:cs typeface="Times New Roman" pitchFamily="18" charset="0"/>
              </a:rPr>
              <a:t>“The price of greatness is taking responsibility for what you say and do.” </a:t>
            </a:r>
          </a:p>
          <a:p>
            <a:pPr algn="ctr" eaLnBrk="0" hangingPunct="0">
              <a:tabLst>
                <a:tab pos="5257800" algn="l"/>
              </a:tabLst>
            </a:pPr>
            <a:r>
              <a:rPr lang="en-US" sz="2000" i="1" dirty="0">
                <a:solidFill>
                  <a:srgbClr val="000000"/>
                </a:solidFill>
                <a:latin typeface="Tw Cen MT" pitchFamily="34" charset="0"/>
                <a:cs typeface="Times New Roman" pitchFamily="18" charset="0"/>
              </a:rPr>
              <a:t>(Winston </a:t>
            </a:r>
            <a:r>
              <a:rPr lang="en-US" sz="2000" i="1" dirty="0" smtClean="0">
                <a:solidFill>
                  <a:srgbClr val="000000"/>
                </a:solidFill>
                <a:latin typeface="Tw Cen MT" pitchFamily="34" charset="0"/>
                <a:cs typeface="Times New Roman" pitchFamily="18" charset="0"/>
              </a:rPr>
              <a:t>Churchill,1930)</a:t>
            </a:r>
            <a:endParaRPr lang="en-US" sz="2000" i="1" dirty="0">
              <a:solidFill>
                <a:srgbClr val="000000"/>
              </a:solidFill>
              <a:latin typeface="Tw Cen MT" pitchFamily="34" charset="0"/>
              <a:cs typeface="Times New Roman" pitchFamily="18" charset="0"/>
            </a:endParaRPr>
          </a:p>
          <a:p>
            <a:pPr algn="ctr" eaLnBrk="0" hangingPunct="0">
              <a:tabLst>
                <a:tab pos="5257800" algn="l"/>
              </a:tabLst>
            </a:pPr>
            <a:endParaRPr lang="en-US" sz="2000" i="1" dirty="0">
              <a:solidFill>
                <a:srgbClr val="000000"/>
              </a:solidFill>
              <a:latin typeface="Tw Cen MT" pitchFamily="34" charset="0"/>
              <a:cs typeface="Arial" charset="0"/>
            </a:endParaRPr>
          </a:p>
          <a:p>
            <a:pPr algn="ctr" eaLnBrk="0" hangingPunct="0">
              <a:tabLst>
                <a:tab pos="5257800" algn="l"/>
              </a:tabLst>
            </a:pPr>
            <a:r>
              <a:rPr lang="en-US" sz="2000" i="1" dirty="0">
                <a:solidFill>
                  <a:srgbClr val="000000"/>
                </a:solidFill>
                <a:latin typeface="Tw Cen MT" pitchFamily="34" charset="0"/>
                <a:cs typeface="Times New Roman" pitchFamily="18" charset="0"/>
              </a:rPr>
              <a:t>“</a:t>
            </a:r>
            <a:r>
              <a:rPr lang="en-US" sz="2000" b="1" i="1" dirty="0">
                <a:solidFill>
                  <a:srgbClr val="000000"/>
                </a:solidFill>
                <a:latin typeface="Tw Cen MT" pitchFamily="34" charset="0"/>
                <a:cs typeface="Times New Roman" pitchFamily="18" charset="0"/>
              </a:rPr>
              <a:t>I cannot be responsible for someone I cannot change and that is you.  I must be responsible for myself and the things I say or do in the conduct of myself.  Only you have the power to change the things you do and yourself.  If you will accept personal responsibility for your own behavior, and I accept personal responsibility for my behavior, then, together we will influence others around us to accept the same responsibility for the things they say or do and their behavior.” (Coggins, 2004)</a:t>
            </a:r>
            <a:endParaRPr lang="en-US" sz="2000" b="1" i="1" dirty="0">
              <a:solidFill>
                <a:srgbClr val="000000"/>
              </a:solidFill>
              <a:latin typeface="Tw Cen MT" pitchFamily="34" charset="0"/>
              <a:cs typeface="Arial" charset="0"/>
            </a:endParaRPr>
          </a:p>
        </p:txBody>
      </p:sp>
      <p:pic>
        <p:nvPicPr>
          <p:cNvPr id="6" name="Picture 7" descr="C:\Documents and Settings\pcoggins\Local Settings\Temporary Internet Files\Content.IE5\AZP46ZU3\MCj0439613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029199"/>
            <a:ext cx="16002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9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228"/>
                                        </p:tgtEl>
                                        <p:attrNameLst>
                                          <p:attrName>style.visibility</p:attrName>
                                        </p:attrNameLst>
                                      </p:cBhvr>
                                      <p:to>
                                        <p:strVal val="visible"/>
                                      </p:to>
                                    </p:set>
                                    <p:animEffect transition="in" filter="fade">
                                      <p:cBhvr>
                                        <p:cTn id="7" dur="1000"/>
                                        <p:tgtEl>
                                          <p:spTgt spid="308228"/>
                                        </p:tgtEl>
                                      </p:cBhvr>
                                    </p:animEffect>
                                  </p:childTnLst>
                                </p:cTn>
                              </p:par>
                            </p:childTnLst>
                          </p:cTn>
                        </p:par>
                        <p:par>
                          <p:cTn id="8" fill="hold" nodeType="afterGroup">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nodeType="afterGroup">
                            <p:stCondLst>
                              <p:cond delay="2000"/>
                            </p:stCondLst>
                            <p:childTnLst>
                              <p:par>
                                <p:cTn id="16" presetID="42" presetClass="entr" presetSubtype="0" fill="hold"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ED34D73-C915-470A-8279-568993980920}" type="slidenum">
              <a:rPr lang="en-US">
                <a:solidFill>
                  <a:prstClr val="black">
                    <a:tint val="75000"/>
                  </a:prstClr>
                </a:solidFill>
              </a:rPr>
              <a:pPr>
                <a:defRPr/>
              </a:pPr>
              <a:t>63</a:t>
            </a:fld>
            <a:endParaRPr lang="en-US" dirty="0">
              <a:solidFill>
                <a:prstClr val="black">
                  <a:tint val="75000"/>
                </a:prstClr>
              </a:solidFill>
            </a:endParaRPr>
          </a:p>
        </p:txBody>
      </p:sp>
      <p:sp>
        <p:nvSpPr>
          <p:cNvPr id="286723" name="Slide Number Placeholder 4"/>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4799883C-D62B-4C54-A1A2-41ED750C2D2E}" type="slidenum">
              <a:rPr lang="en-US" sz="1200">
                <a:solidFill>
                  <a:prstClr val="black">
                    <a:tint val="75000"/>
                  </a:prstClr>
                </a:solidFill>
                <a:latin typeface="Times New Roman" pitchFamily="18" charset="0"/>
              </a:rPr>
              <a:pPr algn="r" fontAlgn="base">
                <a:spcBef>
                  <a:spcPct val="0"/>
                </a:spcBef>
                <a:spcAft>
                  <a:spcPct val="0"/>
                </a:spcAft>
                <a:defRPr/>
              </a:pPr>
              <a:t>63</a:t>
            </a:fld>
            <a:endParaRPr lang="en-US" sz="1200" dirty="0">
              <a:solidFill>
                <a:prstClr val="black">
                  <a:tint val="75000"/>
                </a:prstClr>
              </a:solidFill>
              <a:latin typeface="Times New Roman" pitchFamily="18" charset="0"/>
            </a:endParaRPr>
          </a:p>
        </p:txBody>
      </p:sp>
      <p:pic>
        <p:nvPicPr>
          <p:cNvPr id="228357" name="Picture 2" descr="CMYK ballo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9966"/>
          </a:solidFill>
          <a:ln w="38100">
            <a:solidFill>
              <a:srgbClr val="336699"/>
            </a:solidFill>
            <a:miter lim="800000"/>
            <a:headEnd/>
            <a:tailEnd/>
          </a:ln>
        </p:spPr>
      </p:pic>
      <p:sp>
        <p:nvSpPr>
          <p:cNvPr id="228358" name="WordArt 3"/>
          <p:cNvSpPr>
            <a:spLocks noChangeArrowheads="1" noChangeShapeType="1" noTextEdit="1"/>
          </p:cNvSpPr>
          <p:nvPr/>
        </p:nvSpPr>
        <p:spPr bwMode="auto">
          <a:xfrm>
            <a:off x="457200" y="457200"/>
            <a:ext cx="3581400" cy="1447800"/>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kern="10" dirty="0">
                <a:ln w="9525">
                  <a:round/>
                  <a:headEnd/>
                  <a:tailEnd/>
                </a:ln>
                <a:gradFill rotWithShape="1">
                  <a:gsLst>
                    <a:gs pos="0">
                      <a:srgbClr val="FFE701"/>
                    </a:gs>
                    <a:gs pos="100000">
                      <a:srgbClr val="FE3E02"/>
                    </a:gs>
                  </a:gsLst>
                  <a:lin ang="5400000" scaled="1"/>
                </a:gradFill>
                <a:latin typeface="Impact"/>
              </a:rPr>
              <a:t>Thank you!</a:t>
            </a:r>
          </a:p>
        </p:txBody>
      </p:sp>
      <p:sp>
        <p:nvSpPr>
          <p:cNvPr id="228359" name="WordArt 4"/>
          <p:cNvSpPr>
            <a:spLocks noChangeArrowheads="1" noChangeShapeType="1" noTextEdit="1"/>
          </p:cNvSpPr>
          <p:nvPr/>
        </p:nvSpPr>
        <p:spPr bwMode="auto">
          <a:xfrm>
            <a:off x="5105400" y="1752600"/>
            <a:ext cx="3124200" cy="1447800"/>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kern="10" dirty="0">
                <a:ln w="9525">
                  <a:round/>
                  <a:headEnd/>
                  <a:tailEnd/>
                </a:ln>
                <a:gradFill rotWithShape="1">
                  <a:gsLst>
                    <a:gs pos="0">
                      <a:srgbClr val="FFE701"/>
                    </a:gs>
                    <a:gs pos="100000">
                      <a:srgbClr val="FE3E02"/>
                    </a:gs>
                  </a:gsLst>
                  <a:lin ang="5400000" scaled="1"/>
                </a:gradFill>
                <a:latin typeface="Impact"/>
              </a:rPr>
              <a:t>Thank you!</a:t>
            </a:r>
          </a:p>
        </p:txBody>
      </p:sp>
    </p:spTree>
    <p:extLst>
      <p:ext uri="{BB962C8B-B14F-4D97-AF65-F5344CB8AC3E}">
        <p14:creationId xmlns:p14="http://schemas.microsoft.com/office/powerpoint/2010/main" val="3675706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Article 26</a:t>
            </a:r>
            <a:endParaRPr lang="en-US" b="1" dirty="0"/>
          </a:p>
        </p:txBody>
      </p:sp>
      <p:sp>
        <p:nvSpPr>
          <p:cNvPr id="3" name="Content Placeholder 2"/>
          <p:cNvSpPr>
            <a:spLocks noGrp="1"/>
          </p:cNvSpPr>
          <p:nvPr>
            <p:ph idx="1"/>
          </p:nvPr>
        </p:nvSpPr>
        <p:spPr>
          <a:xfrm>
            <a:off x="152400" y="1371600"/>
            <a:ext cx="8077200" cy="3428999"/>
          </a:xfrm>
        </p:spPr>
        <p:txBody>
          <a:bodyPr/>
          <a:lstStyle/>
          <a:p>
            <a:r>
              <a:rPr lang="en-US" sz="2800" i="1" dirty="0" smtClean="0"/>
              <a:t>“Everyone has the right to education.’</a:t>
            </a:r>
          </a:p>
          <a:p>
            <a:r>
              <a:rPr lang="en-US" sz="2800" i="1" dirty="0" smtClean="0"/>
              <a:t>“Education shall be directed to the full development of human personality and to strengthening of respect for human rights and fundamental freedoms.”</a:t>
            </a:r>
          </a:p>
          <a:p>
            <a:r>
              <a:rPr lang="en-US" sz="2800" i="1" dirty="0" smtClean="0"/>
              <a:t>“It shall promote understanding, tolerance and friendship among all nations, peoples, racial or religious groups…”</a:t>
            </a:r>
            <a:endParaRPr lang="en-US" sz="2800" i="1" dirty="0"/>
          </a:p>
        </p:txBody>
      </p:sp>
      <p:sp>
        <p:nvSpPr>
          <p:cNvPr id="5" name="Slide Number Placeholder 4"/>
          <p:cNvSpPr>
            <a:spLocks noGrp="1"/>
          </p:cNvSpPr>
          <p:nvPr>
            <p:ph type="sldNum" sz="quarter" idx="12"/>
          </p:nvPr>
        </p:nvSpPr>
        <p:spPr/>
        <p:txBody>
          <a:bodyPr/>
          <a:lstStyle/>
          <a:p>
            <a:pPr>
              <a:defRPr/>
            </a:pPr>
            <a:fld id="{CBC3E247-27E7-4521-B986-971CA7317918}" type="slidenum">
              <a:rPr lang="en-US" smtClean="0">
                <a:solidFill>
                  <a:prstClr val="black">
                    <a:tint val="75000"/>
                  </a:prstClr>
                </a:solidFill>
              </a:rPr>
              <a:pPr>
                <a:defRPr/>
              </a:pPr>
              <a:t>7</a:t>
            </a:fld>
            <a:endParaRPr lang="en-US" dirty="0">
              <a:solidFill>
                <a:prstClr val="black">
                  <a:tint val="75000"/>
                </a:prstClr>
              </a:solidFill>
            </a:endParaRPr>
          </a:p>
        </p:txBody>
      </p:sp>
      <p:pic>
        <p:nvPicPr>
          <p:cNvPr id="7170" name="Picture 2" descr="C:\Users\Patrick C. Coggins\AppData\Local\Microsoft\Windows\Temporary Internet Files\Content.IE5\3WIHLNFC\MP9004394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419600"/>
            <a:ext cx="330997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3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CFF19DE-E83C-48E9-B315-D2A09BF9B8A3}" type="slidenum">
              <a:rPr lang="en-US">
                <a:solidFill>
                  <a:prstClr val="black">
                    <a:tint val="75000"/>
                  </a:prstClr>
                </a:solidFill>
              </a:rPr>
              <a:pPr>
                <a:defRPr/>
              </a:pPr>
              <a:t>8</a:t>
            </a:fld>
            <a:endParaRPr lang="en-US" dirty="0">
              <a:solidFill>
                <a:prstClr val="black">
                  <a:tint val="75000"/>
                </a:prstClr>
              </a:solidFill>
            </a:endParaRPr>
          </a:p>
        </p:txBody>
      </p:sp>
      <p:sp>
        <p:nvSpPr>
          <p:cNvPr id="10243" name="Rectangle 2"/>
          <p:cNvSpPr>
            <a:spLocks noGrp="1" noChangeArrowheads="1"/>
          </p:cNvSpPr>
          <p:nvPr>
            <p:ph type="title"/>
          </p:nvPr>
        </p:nvSpPr>
        <p:spPr>
          <a:xfrm>
            <a:off x="228600" y="381000"/>
            <a:ext cx="7772400" cy="990600"/>
          </a:xfrm>
        </p:spPr>
        <p:txBody>
          <a:bodyPr/>
          <a:lstStyle/>
          <a:p>
            <a:pPr algn="ctr" eaLnBrk="1" hangingPunct="1"/>
            <a:r>
              <a:rPr lang="en-US" b="1" dirty="0" smtClean="0">
                <a:latin typeface="Tw Cen MT" pitchFamily="34" charset="0"/>
                <a:cs typeface="Times New Roman" pitchFamily="18" charset="0"/>
              </a:rPr>
              <a:t>Presentation Purpose</a:t>
            </a:r>
          </a:p>
        </p:txBody>
      </p:sp>
      <p:sp>
        <p:nvSpPr>
          <p:cNvPr id="373763" name="Rectangle 3"/>
          <p:cNvSpPr>
            <a:spLocks noGrp="1" noChangeArrowheads="1"/>
          </p:cNvSpPr>
          <p:nvPr>
            <p:ph idx="1"/>
          </p:nvPr>
        </p:nvSpPr>
        <p:spPr>
          <a:xfrm>
            <a:off x="76200" y="1600200"/>
            <a:ext cx="7924800" cy="990600"/>
          </a:xfrm>
        </p:spPr>
        <p:txBody>
          <a:bodyPr>
            <a:noAutofit/>
          </a:bodyPr>
          <a:lstStyle/>
          <a:p>
            <a:pPr marL="0" indent="0" algn="just" eaLnBrk="1" hangingPunct="1">
              <a:buFontTx/>
              <a:buNone/>
              <a:defRPr/>
            </a:pPr>
            <a:r>
              <a:rPr lang="en-US" sz="2000" dirty="0" smtClean="0">
                <a:latin typeface="Tw Cen MT" pitchFamily="34" charset="0"/>
              </a:rPr>
              <a:t>This presentation will provide participants with experiential and practical applications that enable educators to bridge existing gaps in cross cultural interaction with ethnically and racially diverse student groups in Stetson University. </a:t>
            </a:r>
          </a:p>
          <a:p>
            <a:pPr marL="0" indent="0" algn="just" eaLnBrk="1" hangingPunct="1">
              <a:lnSpc>
                <a:spcPct val="80000"/>
              </a:lnSpc>
              <a:buFontTx/>
              <a:buNone/>
              <a:defRPr/>
            </a:pPr>
            <a:endParaRPr lang="en-US" sz="2000" dirty="0" smtClean="0">
              <a:latin typeface="Tw Cen MT" pitchFamily="34" charset="0"/>
              <a:cs typeface="Times New Roman" pitchFamily="18" charset="0"/>
            </a:endParaRPr>
          </a:p>
          <a:p>
            <a:pPr marL="0" indent="0" algn="just" eaLnBrk="1" hangingPunct="1">
              <a:lnSpc>
                <a:spcPct val="80000"/>
              </a:lnSpc>
              <a:buFontTx/>
              <a:buNone/>
              <a:defRPr/>
            </a:pPr>
            <a:endParaRPr lang="en-US" sz="2000" dirty="0" smtClean="0">
              <a:latin typeface="Tw Cen MT" pitchFamily="34" charset="0"/>
              <a:cs typeface="Times New Roman" pitchFamily="18" charset="0"/>
            </a:endParaRPr>
          </a:p>
          <a:p>
            <a:pPr marL="0" indent="0" algn="just" eaLnBrk="1" hangingPunct="1">
              <a:lnSpc>
                <a:spcPct val="80000"/>
              </a:lnSpc>
              <a:buFontTx/>
              <a:buNone/>
              <a:defRPr/>
            </a:pPr>
            <a:endParaRPr lang="en-US" sz="2000" dirty="0" smtClean="0">
              <a:latin typeface="Tw Cen MT" pitchFamily="34" charset="0"/>
              <a:cs typeface="Times New Roman" pitchFamily="18" charset="0"/>
            </a:endParaRPr>
          </a:p>
        </p:txBody>
      </p:sp>
      <p:sp>
        <p:nvSpPr>
          <p:cNvPr id="14339" name="Slide Number Placeholder 4"/>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E60B0A6D-0410-4AF9-8F7B-8BDC3B8FBB60}" type="slidenum">
              <a:rPr lang="en-US" sz="1200">
                <a:solidFill>
                  <a:prstClr val="black">
                    <a:tint val="75000"/>
                  </a:prstClr>
                </a:solidFill>
                <a:latin typeface="Times New Roman" pitchFamily="18" charset="0"/>
              </a:rPr>
              <a:pPr algn="r" fontAlgn="base">
                <a:spcBef>
                  <a:spcPct val="0"/>
                </a:spcBef>
                <a:spcAft>
                  <a:spcPct val="0"/>
                </a:spcAft>
                <a:defRPr/>
              </a:pPr>
              <a:t>8</a:t>
            </a:fld>
            <a:endParaRPr lang="en-US" sz="1200" dirty="0">
              <a:solidFill>
                <a:prstClr val="black">
                  <a:tint val="75000"/>
                </a:prstClr>
              </a:solidFill>
              <a:latin typeface="Times New Roman" pitchFamily="18" charset="0"/>
            </a:endParaRPr>
          </a:p>
        </p:txBody>
      </p:sp>
      <p:sp>
        <p:nvSpPr>
          <p:cNvPr id="8" name="Rectangle 7"/>
          <p:cNvSpPr/>
          <p:nvPr/>
        </p:nvSpPr>
        <p:spPr>
          <a:xfrm>
            <a:off x="76200" y="2971800"/>
            <a:ext cx="5943600" cy="3862596"/>
          </a:xfrm>
          <a:prstGeom prst="rect">
            <a:avLst/>
          </a:prstGeom>
        </p:spPr>
        <p:txBody>
          <a:bodyPr wrap="square">
            <a:spAutoFit/>
          </a:bodyPr>
          <a:lstStyle/>
          <a:p>
            <a:pPr fontAlgn="base">
              <a:spcBef>
                <a:spcPct val="0"/>
              </a:spcBef>
              <a:spcAft>
                <a:spcPts val="600"/>
              </a:spcAft>
              <a:defRPr/>
            </a:pPr>
            <a:r>
              <a:rPr lang="en-US" sz="2000" b="1" u="sng" dirty="0">
                <a:solidFill>
                  <a:prstClr val="black"/>
                </a:solidFill>
                <a:latin typeface="Tw Cen MT" pitchFamily="34" charset="0"/>
                <a:cs typeface="Times New Roman" pitchFamily="18" charset="0"/>
              </a:rPr>
              <a:t>Questions to be Answered</a:t>
            </a:r>
          </a:p>
          <a:p>
            <a:pPr marL="342900" indent="-342900" fontAlgn="base">
              <a:spcBef>
                <a:spcPct val="0"/>
              </a:spcBef>
              <a:spcAft>
                <a:spcPts val="600"/>
              </a:spcAft>
              <a:buFont typeface="Wingdings" pitchFamily="2" charset="2"/>
              <a:buChar char="q"/>
              <a:defRPr/>
            </a:pPr>
            <a:r>
              <a:rPr lang="en-US" sz="2000" dirty="0">
                <a:solidFill>
                  <a:prstClr val="black"/>
                </a:solidFill>
                <a:latin typeface="Tw Cen MT" pitchFamily="34" charset="0"/>
              </a:rPr>
              <a:t>What is </a:t>
            </a:r>
            <a:r>
              <a:rPr lang="en-US" sz="2000" dirty="0" smtClean="0">
                <a:solidFill>
                  <a:prstClr val="black"/>
                </a:solidFill>
                <a:latin typeface="Tw Cen MT" pitchFamily="34" charset="0"/>
              </a:rPr>
              <a:t>Culturally Responsive Teaching?</a:t>
            </a:r>
            <a:endParaRPr lang="en-US" sz="2000" dirty="0">
              <a:solidFill>
                <a:prstClr val="black"/>
              </a:solidFill>
              <a:latin typeface="Tw Cen MT" pitchFamily="34" charset="0"/>
            </a:endParaRPr>
          </a:p>
          <a:p>
            <a:pPr marL="342900" indent="-342900" fontAlgn="base">
              <a:spcBef>
                <a:spcPct val="0"/>
              </a:spcBef>
              <a:spcAft>
                <a:spcPts val="600"/>
              </a:spcAft>
              <a:buFont typeface="Wingdings" pitchFamily="2" charset="2"/>
              <a:buChar char="q"/>
              <a:defRPr/>
            </a:pPr>
            <a:r>
              <a:rPr lang="en-US" sz="2000" dirty="0">
                <a:solidFill>
                  <a:prstClr val="black"/>
                </a:solidFill>
                <a:latin typeface="Tw Cen MT" pitchFamily="34" charset="0"/>
              </a:rPr>
              <a:t>Why is Cultural Competence necessary in the delivery of educational services?</a:t>
            </a:r>
          </a:p>
          <a:p>
            <a:pPr marL="342900" indent="-342900" fontAlgn="base">
              <a:spcBef>
                <a:spcPct val="0"/>
              </a:spcBef>
              <a:spcAft>
                <a:spcPts val="600"/>
              </a:spcAft>
              <a:buFont typeface="Wingdings" pitchFamily="2" charset="2"/>
              <a:buChar char="q"/>
              <a:defRPr/>
            </a:pPr>
            <a:r>
              <a:rPr lang="en-US" sz="2000" dirty="0" smtClean="0">
                <a:solidFill>
                  <a:prstClr val="black"/>
                </a:solidFill>
                <a:latin typeface="Tw Cen MT" pitchFamily="34" charset="0"/>
              </a:rPr>
              <a:t>What </a:t>
            </a:r>
            <a:r>
              <a:rPr lang="en-US" sz="2000" dirty="0">
                <a:solidFill>
                  <a:prstClr val="black"/>
                </a:solidFill>
                <a:latin typeface="Tw Cen MT" pitchFamily="34" charset="0"/>
              </a:rPr>
              <a:t>Cross Cultural values should drive educational and learning  practices?</a:t>
            </a:r>
          </a:p>
          <a:p>
            <a:pPr marL="342900" indent="-342900" fontAlgn="base">
              <a:spcBef>
                <a:spcPct val="0"/>
              </a:spcBef>
              <a:spcAft>
                <a:spcPts val="600"/>
              </a:spcAft>
              <a:buFont typeface="Wingdings" pitchFamily="2" charset="2"/>
              <a:buChar char="q"/>
              <a:defRPr/>
            </a:pPr>
            <a:r>
              <a:rPr lang="en-US" sz="2000" dirty="0">
                <a:solidFill>
                  <a:prstClr val="black"/>
                </a:solidFill>
                <a:latin typeface="Tw Cen MT" pitchFamily="34" charset="0"/>
              </a:rPr>
              <a:t>Which cultural competence issues and strategies are research based? </a:t>
            </a:r>
          </a:p>
          <a:p>
            <a:pPr marL="342900" indent="-342900" fontAlgn="base">
              <a:spcBef>
                <a:spcPct val="0"/>
              </a:spcBef>
              <a:spcAft>
                <a:spcPts val="600"/>
              </a:spcAft>
              <a:buFont typeface="Wingdings" pitchFamily="2" charset="2"/>
              <a:buChar char="q"/>
              <a:defRPr/>
            </a:pPr>
            <a:r>
              <a:rPr lang="en-US" sz="2000" dirty="0">
                <a:solidFill>
                  <a:prstClr val="black"/>
                </a:solidFill>
                <a:latin typeface="Tw Cen MT" pitchFamily="34" charset="0"/>
              </a:rPr>
              <a:t>What are the benefits to be derived from the use of a Cultural Assessment regimen by educational professionals?</a:t>
            </a:r>
          </a:p>
        </p:txBody>
      </p:sp>
      <p:pic>
        <p:nvPicPr>
          <p:cNvPr id="8195" name="Picture 3" descr="C:\Users\Patrick C. Coggins\AppData\Local\Microsoft\Windows\Temporary Internet Files\Content.IE5\Y0PMOBT8\MP9004118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5712">
            <a:off x="6080955" y="3037792"/>
            <a:ext cx="2536940" cy="2159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90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amond(in)">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amond(in)">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amond(in)">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amond(in)">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amond(i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CFB2C27-4D8A-4860-892A-EE322CF24FA8}" type="slidenum">
              <a:rPr lang="en-US">
                <a:solidFill>
                  <a:prstClr val="black">
                    <a:tint val="75000"/>
                  </a:prstClr>
                </a:solidFill>
              </a:rPr>
              <a:pPr>
                <a:defRPr/>
              </a:pPr>
              <a:t>9</a:t>
            </a:fld>
            <a:endParaRPr lang="en-US" dirty="0">
              <a:solidFill>
                <a:prstClr val="black">
                  <a:tint val="75000"/>
                </a:prstClr>
              </a:solidFill>
            </a:endParaRPr>
          </a:p>
        </p:txBody>
      </p:sp>
      <p:sp>
        <p:nvSpPr>
          <p:cNvPr id="13315" name="Rectangle 6"/>
          <p:cNvSpPr>
            <a:spLocks noGrp="1" noChangeArrowheads="1"/>
          </p:cNvSpPr>
          <p:nvPr>
            <p:ph type="title"/>
          </p:nvPr>
        </p:nvSpPr>
        <p:spPr>
          <a:xfrm>
            <a:off x="-76200" y="304800"/>
            <a:ext cx="8593138" cy="1143000"/>
          </a:xfrm>
          <a:noFill/>
        </p:spPr>
        <p:txBody>
          <a:bodyPr/>
          <a:lstStyle/>
          <a:p>
            <a:pPr eaLnBrk="1" hangingPunct="1"/>
            <a:r>
              <a:rPr lang="en-US" sz="3600" b="1" dirty="0" smtClean="0"/>
              <a:t> Methodology</a:t>
            </a:r>
            <a:endParaRPr lang="en-US" sz="3600" b="1" dirty="0" smtClean="0">
              <a:cs typeface="Times New Roman" pitchFamily="18" charset="0"/>
            </a:endParaRPr>
          </a:p>
        </p:txBody>
      </p:sp>
      <p:sp>
        <p:nvSpPr>
          <p:cNvPr id="374786" name="Rectangle 2"/>
          <p:cNvSpPr>
            <a:spLocks noGrp="1" noChangeArrowheads="1"/>
          </p:cNvSpPr>
          <p:nvPr>
            <p:ph idx="1"/>
          </p:nvPr>
        </p:nvSpPr>
        <p:spPr>
          <a:xfrm>
            <a:off x="381000" y="1752600"/>
            <a:ext cx="7467600" cy="4495800"/>
          </a:xfrm>
        </p:spPr>
        <p:txBody>
          <a:bodyPr/>
          <a:lstStyle/>
          <a:p>
            <a:pPr eaLnBrk="1" hangingPunct="1"/>
            <a:r>
              <a:rPr lang="en-US" sz="2000" dirty="0" smtClean="0"/>
              <a:t>This session will be conducted through the use of active  didactic information and diverse interactive processes.</a:t>
            </a:r>
          </a:p>
          <a:p>
            <a:pPr eaLnBrk="1" hangingPunct="1"/>
            <a:r>
              <a:rPr lang="en-US" sz="2000" dirty="0" smtClean="0"/>
              <a:t>There will be a major emphasis on the practical application of the content to the faculty’s realities in higher education settings.</a:t>
            </a:r>
          </a:p>
        </p:txBody>
      </p:sp>
      <p:sp>
        <p:nvSpPr>
          <p:cNvPr id="17411" name="Slide Number Placeholder 4"/>
          <p:cNvSpPr txBox="1">
            <a:spLocks noGrp="1"/>
          </p:cNvSpPr>
          <p:nvPr/>
        </p:nvSpPr>
        <p:spPr>
          <a:xfrm>
            <a:off x="6019800" y="6356350"/>
            <a:ext cx="2133600" cy="365125"/>
          </a:xfrm>
          <a:prstGeom prst="rect">
            <a:avLst/>
          </a:prstGeom>
          <a:noFill/>
        </p:spPr>
        <p:txBody>
          <a:bodyPr anchor="ctr"/>
          <a:lstStyle/>
          <a:p>
            <a:pPr algn="r" fontAlgn="base">
              <a:spcBef>
                <a:spcPct val="0"/>
              </a:spcBef>
              <a:spcAft>
                <a:spcPct val="0"/>
              </a:spcAft>
              <a:defRPr/>
            </a:pPr>
            <a:fld id="{DDEC11EC-F379-4765-9E0E-CF70A3259F36}" type="slidenum">
              <a:rPr lang="en-US" sz="1200">
                <a:solidFill>
                  <a:prstClr val="black">
                    <a:tint val="75000"/>
                  </a:prstClr>
                </a:solidFill>
                <a:latin typeface="Times New Roman" pitchFamily="18" charset="0"/>
              </a:rPr>
              <a:pPr algn="r" fontAlgn="base">
                <a:spcBef>
                  <a:spcPct val="0"/>
                </a:spcBef>
                <a:spcAft>
                  <a:spcPct val="0"/>
                </a:spcAft>
                <a:defRPr/>
              </a:pPr>
              <a:t>9</a:t>
            </a:fld>
            <a:endParaRPr lang="en-US" sz="1200" dirty="0">
              <a:solidFill>
                <a:prstClr val="black">
                  <a:tint val="75000"/>
                </a:prstClr>
              </a:solidFill>
              <a:latin typeface="Times New Roman" pitchFamily="18" charset="0"/>
            </a:endParaRPr>
          </a:p>
        </p:txBody>
      </p:sp>
      <p:pic>
        <p:nvPicPr>
          <p:cNvPr id="17415" name="Picture 7" descr="C:\Documents and Settings\pcoggins\Local Settings\Temporary Internet Files\Content.IE5\ZSIRU4K8\MP900422122[1].jpg"/>
          <p:cNvPicPr>
            <a:picLocks noChangeAspect="1" noChangeArrowheads="1"/>
          </p:cNvPicPr>
          <p:nvPr/>
        </p:nvPicPr>
        <p:blipFill>
          <a:blip r:embed="rId3" cstate="print"/>
          <a:srcRect/>
          <a:stretch>
            <a:fillRect/>
          </a:stretch>
        </p:blipFill>
        <p:spPr bwMode="auto">
          <a:xfrm>
            <a:off x="1676400" y="3716594"/>
            <a:ext cx="2895600" cy="1906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6" name="Picture 8" descr="C:\Documents and Settings\pcoggins\Local Settings\Temporary Internet Files\Content.IE5\ZSIRU4K8\MP900448576[1].jpg"/>
          <p:cNvPicPr>
            <a:picLocks noChangeAspect="1" noChangeArrowheads="1"/>
          </p:cNvPicPr>
          <p:nvPr/>
        </p:nvPicPr>
        <p:blipFill>
          <a:blip r:embed="rId4" cstate="print"/>
          <a:srcRect/>
          <a:stretch>
            <a:fillRect/>
          </a:stretch>
        </p:blipFill>
        <p:spPr bwMode="auto">
          <a:xfrm>
            <a:off x="4953000" y="3336388"/>
            <a:ext cx="1778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585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4786">
                                            <p:txEl>
                                              <p:pRg st="0" end="0"/>
                                            </p:txEl>
                                          </p:spTgt>
                                        </p:tgtEl>
                                        <p:attrNameLst>
                                          <p:attrName>style.visibility</p:attrName>
                                        </p:attrNameLst>
                                      </p:cBhvr>
                                      <p:to>
                                        <p:strVal val="visible"/>
                                      </p:to>
                                    </p:set>
                                    <p:anim calcmode="lin" valueType="num">
                                      <p:cBhvr>
                                        <p:cTn id="7" dur="500" fill="hold"/>
                                        <p:tgtEl>
                                          <p:spTgt spid="3747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478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478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74786">
                                            <p:txEl>
                                              <p:pRg st="1" end="1"/>
                                            </p:txEl>
                                          </p:spTgt>
                                        </p:tgtEl>
                                        <p:attrNameLst>
                                          <p:attrName>style.visibility</p:attrName>
                                        </p:attrNameLst>
                                      </p:cBhvr>
                                      <p:to>
                                        <p:strVal val="visible"/>
                                      </p:to>
                                    </p:set>
                                    <p:anim calcmode="lin" valueType="num">
                                      <p:cBhvr>
                                        <p:cTn id="14" dur="500" fill="hold"/>
                                        <p:tgtEl>
                                          <p:spTgt spid="37478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7478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74786">
                                            <p:txEl>
                                              <p:pRg st="1" end="1"/>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7415"/>
                                        </p:tgtEl>
                                        <p:attrNameLst>
                                          <p:attrName>style.visibility</p:attrName>
                                        </p:attrNameLst>
                                      </p:cBhvr>
                                      <p:to>
                                        <p:strVal val="visible"/>
                                      </p:to>
                                    </p:set>
                                    <p:animEffect transition="in" filter="strips(downLeft)">
                                      <p:cBhvr>
                                        <p:cTn id="19" dur="500"/>
                                        <p:tgtEl>
                                          <p:spTgt spid="17415"/>
                                        </p:tgtEl>
                                      </p:cBhvr>
                                    </p:animEffect>
                                  </p:childTnLst>
                                </p:cTn>
                              </p:par>
                              <p:par>
                                <p:cTn id="20" presetID="18" presetClass="entr" presetSubtype="12" fill="hold" nodeType="with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strips(downLeft)">
                                      <p:cBhvr>
                                        <p:cTn id="2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7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8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9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1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2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3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6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8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9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4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6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56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57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8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59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60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61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62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64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66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67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68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culturalcompet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2678</TotalTime>
  <Words>4129</Words>
  <Application>Microsoft Office PowerPoint</Application>
  <PresentationFormat>On-screen Show (4:3)</PresentationFormat>
  <Paragraphs>530</Paragraphs>
  <Slides>63</Slides>
  <Notes>34</Notes>
  <HiddenSlides>0</HiddenSlides>
  <MMClips>0</MMClips>
  <ScaleCrop>false</ScaleCrop>
  <HeadingPairs>
    <vt:vector size="4" baseType="variant">
      <vt:variant>
        <vt:lpstr>Theme</vt:lpstr>
      </vt:variant>
      <vt:variant>
        <vt:i4>35</vt:i4>
      </vt:variant>
      <vt:variant>
        <vt:lpstr>Slide Titles</vt:lpstr>
      </vt:variant>
      <vt:variant>
        <vt:i4>63</vt:i4>
      </vt:variant>
    </vt:vector>
  </HeadingPairs>
  <TitlesOfParts>
    <vt:vector size="98" baseType="lpstr">
      <vt:lpstr>culturalcompetence</vt:lpstr>
      <vt:lpstr>1_culturalcompetence</vt:lpstr>
      <vt:lpstr>2_culturalcompetence</vt:lpstr>
      <vt:lpstr>3_culturalcompetence</vt:lpstr>
      <vt:lpstr>4_culturalcompetence</vt:lpstr>
      <vt:lpstr>5_culturalcompetence</vt:lpstr>
      <vt:lpstr>6_culturalcompetence</vt:lpstr>
      <vt:lpstr>7_culturalcompetence</vt:lpstr>
      <vt:lpstr>14_culturalcompetence</vt:lpstr>
      <vt:lpstr>16_culturalcompetence</vt:lpstr>
      <vt:lpstr>17_culturalcompetence</vt:lpstr>
      <vt:lpstr>18_culturalcompetence</vt:lpstr>
      <vt:lpstr>27_culturalcompetence</vt:lpstr>
      <vt:lpstr>28_culturalcompetence</vt:lpstr>
      <vt:lpstr>29_culturalcompetence</vt:lpstr>
      <vt:lpstr>31_culturalcompetence</vt:lpstr>
      <vt:lpstr>32_culturalcompetence</vt:lpstr>
      <vt:lpstr>33_culturalcompetence</vt:lpstr>
      <vt:lpstr>36_culturalcompetence</vt:lpstr>
      <vt:lpstr>38_culturalcompetence</vt:lpstr>
      <vt:lpstr>39_culturalcompetence</vt:lpstr>
      <vt:lpstr>44_culturalcompetence</vt:lpstr>
      <vt:lpstr>46_culturalcompetence</vt:lpstr>
      <vt:lpstr>55_culturalcompetence</vt:lpstr>
      <vt:lpstr>56_culturalcompetence</vt:lpstr>
      <vt:lpstr>57_culturalcompetence</vt:lpstr>
      <vt:lpstr>58_culturalcompetence</vt:lpstr>
      <vt:lpstr>59_culturalcompetence</vt:lpstr>
      <vt:lpstr>60_culturalcompetence</vt:lpstr>
      <vt:lpstr>61_culturalcompetence</vt:lpstr>
      <vt:lpstr>62_culturalcompetence</vt:lpstr>
      <vt:lpstr>64_culturalcompetence</vt:lpstr>
      <vt:lpstr>66_culturalcompetence</vt:lpstr>
      <vt:lpstr>67_culturalcompetence</vt:lpstr>
      <vt:lpstr>68_culturalcompetence</vt:lpstr>
      <vt:lpstr>Culturally Responsive  Environments</vt:lpstr>
      <vt:lpstr>PowerPoint Presentation</vt:lpstr>
      <vt:lpstr>Why CRT ?</vt:lpstr>
      <vt:lpstr>Preamble to the Universal Declaration of Human Rights</vt:lpstr>
      <vt:lpstr>Article 1</vt:lpstr>
      <vt:lpstr>Article 15</vt:lpstr>
      <vt:lpstr>Article 26</vt:lpstr>
      <vt:lpstr>Presentation Purpose</vt:lpstr>
      <vt:lpstr> Methodology</vt:lpstr>
      <vt:lpstr>Cultural Competence Paradigm Shift</vt:lpstr>
      <vt:lpstr>Cultural Paradigm Shift</vt:lpstr>
      <vt:lpstr>Acquiring Cultural Competence +(CRT)</vt:lpstr>
      <vt:lpstr>THE CULTURAL COMPETENCE CONTINUUM</vt:lpstr>
      <vt:lpstr>Why CULTURALLY RESPONSIVE TEACHING Is Needed</vt:lpstr>
      <vt:lpstr>Exercise 1: Development of  Culturally  Responsive Educators </vt:lpstr>
      <vt:lpstr>Exercise 2: Culture</vt:lpstr>
      <vt:lpstr>Understanding Diverse Cultures</vt:lpstr>
      <vt:lpstr>Understanding Diverse Cultures</vt:lpstr>
      <vt:lpstr>What is Cultural Competence?</vt:lpstr>
      <vt:lpstr>Culture</vt:lpstr>
      <vt:lpstr>THE NEW FLORIDA LAWS</vt:lpstr>
      <vt:lpstr>Understanding the Florida Educational Goals and Laws in MCE F.S 1003.42(2002)</vt:lpstr>
      <vt:lpstr>What is Cultural Competence? </vt:lpstr>
      <vt:lpstr>Definition of Cultural Competence </vt:lpstr>
      <vt:lpstr>Definition of Cultural Competence </vt:lpstr>
      <vt:lpstr>Research on Cultural Competence</vt:lpstr>
      <vt:lpstr>Research in Support</vt:lpstr>
      <vt:lpstr>Cultural Competence</vt:lpstr>
      <vt:lpstr>PowerPoint Presentation</vt:lpstr>
      <vt:lpstr>The Culturally Responsive School</vt:lpstr>
      <vt:lpstr>Culture and Its Impact on Academic Achievement</vt:lpstr>
      <vt:lpstr>Culturally Responsive  Teaching Means</vt:lpstr>
      <vt:lpstr>Exercise 5: Five Foundations to CRT</vt:lpstr>
      <vt:lpstr>Exercise 6: Engaging Personal Culture</vt:lpstr>
      <vt:lpstr>Ex 6: Social Dominance/White Privilege</vt:lpstr>
      <vt:lpstr>Exercise 6: Transforming Instruction</vt:lpstr>
      <vt:lpstr>Exercise 6: Transforming Instruction</vt:lpstr>
      <vt:lpstr>Exercise 6: The Entire College/School</vt:lpstr>
      <vt:lpstr>Cultural Responsive Teaching! What is it?</vt:lpstr>
      <vt:lpstr>What is Culturally Responsive Teaching?</vt:lpstr>
      <vt:lpstr>Culturally Responsive Teaching (CRT)</vt:lpstr>
      <vt:lpstr>Six (6) Culturally Responsive Teaching are… </vt:lpstr>
      <vt:lpstr>Six Essential Characteristics</vt:lpstr>
      <vt:lpstr>Culturally Responsive Teaching </vt:lpstr>
      <vt:lpstr>What is Culturally Responsive Teaching?</vt:lpstr>
      <vt:lpstr>Culturally Responsive Teaching is…Validating</vt:lpstr>
      <vt:lpstr>Culturally Responsive Teaching is Validating</vt:lpstr>
      <vt:lpstr>Culturally responsive teaching is… Comprehensive</vt:lpstr>
      <vt:lpstr>Culturally Responsive Teaching is…Multidimensional</vt:lpstr>
      <vt:lpstr>Learning Within the Context of Culture  Yet Multidimensional</vt:lpstr>
      <vt:lpstr>Culturally Responsive Teaching is Empowering</vt:lpstr>
      <vt:lpstr>Culturally Responsive Teaching is…Empowering</vt:lpstr>
      <vt:lpstr>Culturally Responsive Teaching is…Transformative</vt:lpstr>
      <vt:lpstr>Culturally Emancipatory Instruction</vt:lpstr>
      <vt:lpstr>Culturally Responsive  Teaching: in Summary</vt:lpstr>
      <vt:lpstr>CRT Reflection</vt:lpstr>
      <vt:lpstr>PowerPoint Presentation</vt:lpstr>
      <vt:lpstr>THESE VALUES/PERCEPTIONS ARE: </vt:lpstr>
      <vt:lpstr> Cultural Responsive Teaching: A Final Perspective</vt:lpstr>
      <vt:lpstr>Managing Culturally Responsive Teaching: A Final Perspective</vt:lpstr>
      <vt:lpstr>UN Human Rights Epilogue</vt:lpstr>
      <vt:lpstr>Personal Responsibility Principle     </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C. Coggins</dc:creator>
  <cp:lastModifiedBy>Emperor</cp:lastModifiedBy>
  <cp:revision>118</cp:revision>
  <cp:lastPrinted>2012-05-14T09:55:06Z</cp:lastPrinted>
  <dcterms:created xsi:type="dcterms:W3CDTF">2012-05-05T01:38:25Z</dcterms:created>
  <dcterms:modified xsi:type="dcterms:W3CDTF">2012-05-18T10:48:40Z</dcterms:modified>
</cp:coreProperties>
</file>